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66" r:id="rId3"/>
  </p:sldMasterIdLst>
  <p:notesMasterIdLst>
    <p:notesMasterId r:id="rId34"/>
  </p:notesMasterIdLst>
  <p:sldIdLst>
    <p:sldId id="265" r:id="rId4"/>
    <p:sldId id="396" r:id="rId5"/>
    <p:sldId id="397" r:id="rId6"/>
    <p:sldId id="271" r:id="rId7"/>
    <p:sldId id="419" r:id="rId8"/>
    <p:sldId id="420" r:id="rId9"/>
    <p:sldId id="421" r:id="rId10"/>
    <p:sldId id="399" r:id="rId11"/>
    <p:sldId id="300" r:id="rId12"/>
    <p:sldId id="269" r:id="rId13"/>
    <p:sldId id="412" r:id="rId14"/>
    <p:sldId id="408" r:id="rId15"/>
    <p:sldId id="413" r:id="rId16"/>
    <p:sldId id="417" r:id="rId17"/>
    <p:sldId id="340" r:id="rId18"/>
    <p:sldId id="342" r:id="rId19"/>
    <p:sldId id="344" r:id="rId20"/>
    <p:sldId id="345" r:id="rId21"/>
    <p:sldId id="346" r:id="rId22"/>
    <p:sldId id="348" r:id="rId23"/>
    <p:sldId id="349" r:id="rId24"/>
    <p:sldId id="388" r:id="rId25"/>
    <p:sldId id="418" r:id="rId26"/>
    <p:sldId id="402" r:id="rId27"/>
    <p:sldId id="403" r:id="rId28"/>
    <p:sldId id="392" r:id="rId29"/>
    <p:sldId id="414" r:id="rId30"/>
    <p:sldId id="416" r:id="rId31"/>
    <p:sldId id="317" r:id="rId32"/>
    <p:sldId id="266" r:id="rId33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63052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77465" autoAdjust="0"/>
  </p:normalViewPr>
  <p:slideViewPr>
    <p:cSldViewPr showGuides="1">
      <p:cViewPr varScale="1">
        <p:scale>
          <a:sx n="85" d="100"/>
          <a:sy n="85" d="100"/>
        </p:scale>
        <p:origin x="114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872" y="-84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EAE2BA-E6E9-47BE-90DA-7CC8F543793A}" type="doc">
      <dgm:prSet loTypeId="urn:microsoft.com/office/officeart/2005/8/layout/hProcess6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E50F4E-A211-4387-B97C-8204D2D63C7E}">
      <dgm:prSet phldrT="[Text]"/>
      <dgm:spPr>
        <a:xfrm rot="17700000">
          <a:off x="290642" y="1339948"/>
          <a:ext cx="1022729" cy="492876"/>
        </a:xfrm>
      </dgm:spPr>
      <dgm:t>
        <a:bodyPr/>
        <a:lstStyle/>
        <a:p>
          <a:r>
            <a:rPr lang="en-US" dirty="0"/>
            <a:t>1924</a:t>
          </a:r>
        </a:p>
      </dgm:t>
    </dgm:pt>
    <dgm:pt modelId="{3ECDEA85-0997-4DE7-BDA1-9D27574A1BE6}" type="parTrans" cxnId="{22B998FB-6DA3-44DE-8039-70A44451540E}">
      <dgm:prSet/>
      <dgm:spPr/>
      <dgm:t>
        <a:bodyPr/>
        <a:lstStyle/>
        <a:p>
          <a:endParaRPr lang="en-US"/>
        </a:p>
      </dgm:t>
    </dgm:pt>
    <dgm:pt modelId="{7E88C0FE-9E9F-45D8-9EB3-4AB6E6B956AA}" type="sibTrans" cxnId="{22B998FB-6DA3-44DE-8039-70A44451540E}">
      <dgm:prSet/>
      <dgm:spPr/>
      <dgm:t>
        <a:bodyPr/>
        <a:lstStyle/>
        <a:p>
          <a:endParaRPr lang="en-US"/>
        </a:p>
      </dgm:t>
    </dgm:pt>
    <dgm:pt modelId="{5A22019F-6F97-4DC3-963A-583D3D54A632}">
      <dgm:prSet phldrT="[Text]"/>
      <dgm:spPr>
        <a:xfrm rot="17700000">
          <a:off x="2153288" y="1339948"/>
          <a:ext cx="1022729" cy="492876"/>
        </a:xfrm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1930-1940 </a:t>
          </a:r>
        </a:p>
      </dgm:t>
    </dgm:pt>
    <dgm:pt modelId="{B9D94E7B-0198-4684-BCA7-D1F15AB8F901}" type="parTrans" cxnId="{39AF9F84-592C-4715-B816-2A454335FA6D}">
      <dgm:prSet/>
      <dgm:spPr/>
      <dgm:t>
        <a:bodyPr/>
        <a:lstStyle/>
        <a:p>
          <a:endParaRPr lang="en-US"/>
        </a:p>
      </dgm:t>
    </dgm:pt>
    <dgm:pt modelId="{40C46F67-A448-4DFF-9ACB-C354C5196E83}" type="sibTrans" cxnId="{39AF9F84-592C-4715-B816-2A454335FA6D}">
      <dgm:prSet/>
      <dgm:spPr/>
      <dgm:t>
        <a:bodyPr/>
        <a:lstStyle/>
        <a:p>
          <a:endParaRPr lang="en-US"/>
        </a:p>
      </dgm:t>
    </dgm:pt>
    <dgm:pt modelId="{0AE14328-0EE2-49D7-98C5-68FCA23BDFFA}">
      <dgm:prSet phldrT="[Text]"/>
      <dgm:spPr>
        <a:xfrm rot="17700000">
          <a:off x="2242314" y="2802844"/>
          <a:ext cx="884708" cy="426573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Roberts Rules of Order</a:t>
          </a:r>
        </a:p>
      </dgm:t>
    </dgm:pt>
    <dgm:pt modelId="{EA9DC085-EAD3-474C-B8A0-5119234F5699}" type="parTrans" cxnId="{8A722DB8-690F-4486-8D68-C5FBE3FBBBBD}">
      <dgm:prSet/>
      <dgm:spPr/>
      <dgm:t>
        <a:bodyPr/>
        <a:lstStyle/>
        <a:p>
          <a:endParaRPr lang="en-US"/>
        </a:p>
      </dgm:t>
    </dgm:pt>
    <dgm:pt modelId="{5E40F6E7-1E16-499D-BD19-570269F4F62E}" type="sibTrans" cxnId="{8A722DB8-690F-4486-8D68-C5FBE3FBBBBD}">
      <dgm:prSet/>
      <dgm:spPr/>
      <dgm:t>
        <a:bodyPr/>
        <a:lstStyle/>
        <a:p>
          <a:endParaRPr lang="en-US"/>
        </a:p>
      </dgm:t>
    </dgm:pt>
    <dgm:pt modelId="{7FC2D584-30A6-449E-B7CA-341F5F62FAF5}">
      <dgm:prSet phldrT="[Text]"/>
      <dgm:spPr>
        <a:xfrm rot="17700000">
          <a:off x="3526988" y="1339948"/>
          <a:ext cx="1022729" cy="492876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1950-1960</a:t>
          </a:r>
        </a:p>
      </dgm:t>
    </dgm:pt>
    <dgm:pt modelId="{5B8A5422-3BF7-4359-9198-DC33B9CC121C}" type="parTrans" cxnId="{283F8578-61AB-4F3A-B8D5-79928B6E421A}">
      <dgm:prSet/>
      <dgm:spPr/>
      <dgm:t>
        <a:bodyPr/>
        <a:lstStyle/>
        <a:p>
          <a:endParaRPr lang="en-US"/>
        </a:p>
      </dgm:t>
    </dgm:pt>
    <dgm:pt modelId="{9BCC6C0B-54DD-42A5-A6A4-57FEEA70C7B5}" type="sibTrans" cxnId="{283F8578-61AB-4F3A-B8D5-79928B6E421A}">
      <dgm:prSet/>
      <dgm:spPr/>
      <dgm:t>
        <a:bodyPr/>
        <a:lstStyle/>
        <a:p>
          <a:endParaRPr lang="en-US"/>
        </a:p>
      </dgm:t>
    </dgm:pt>
    <dgm:pt modelId="{65A643D8-FAD8-427F-B77E-324519DFF77F}">
      <dgm:prSet phldrT="[Text]"/>
      <dgm:spPr>
        <a:xfrm rot="17700000">
          <a:off x="3616014" y="2802844"/>
          <a:ext cx="884708" cy="426573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Basic Training</a:t>
          </a:r>
        </a:p>
        <a:p>
          <a:r>
            <a:rPr lang="en-US" dirty="0">
              <a:latin typeface="Calibri"/>
              <a:ea typeface="+mn-ea"/>
              <a:cs typeface="+mn-cs"/>
            </a:rPr>
            <a:t>Beyond Basic Training</a:t>
          </a:r>
        </a:p>
        <a:p>
          <a:r>
            <a:rPr lang="en-US" dirty="0">
              <a:latin typeface="Calibri"/>
              <a:ea typeface="+mn-ea"/>
              <a:cs typeface="+mn-cs"/>
            </a:rPr>
            <a:t>The Advanced Speaker</a:t>
          </a:r>
        </a:p>
      </dgm:t>
    </dgm:pt>
    <dgm:pt modelId="{9B490BD3-91C5-4AD9-B795-4720D22F1C89}" type="parTrans" cxnId="{3603CE7F-B3FC-4746-835B-FEBA7784AF37}">
      <dgm:prSet/>
      <dgm:spPr/>
      <dgm:t>
        <a:bodyPr/>
        <a:lstStyle/>
        <a:p>
          <a:endParaRPr lang="en-US"/>
        </a:p>
      </dgm:t>
    </dgm:pt>
    <dgm:pt modelId="{A1CFAE85-B44C-4654-BCFF-0F4929233B2A}" type="sibTrans" cxnId="{3603CE7F-B3FC-4746-835B-FEBA7784AF37}">
      <dgm:prSet/>
      <dgm:spPr/>
      <dgm:t>
        <a:bodyPr/>
        <a:lstStyle/>
        <a:p>
          <a:endParaRPr lang="en-US"/>
        </a:p>
      </dgm:t>
    </dgm:pt>
    <dgm:pt modelId="{1EAF32EF-2685-41DE-B527-A19EA257EFF2}">
      <dgm:prSet phldrT="[Text]"/>
      <dgm:spPr>
        <a:xfrm rot="17700000">
          <a:off x="5389635" y="1339948"/>
          <a:ext cx="1022729" cy="492876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1996</a:t>
          </a:r>
        </a:p>
      </dgm:t>
    </dgm:pt>
    <dgm:pt modelId="{180ECF10-61BF-4891-A06A-93E397C04263}" type="parTrans" cxnId="{270815E9-4A88-4DB4-9040-920BB982ABD8}">
      <dgm:prSet/>
      <dgm:spPr/>
      <dgm:t>
        <a:bodyPr/>
        <a:lstStyle/>
        <a:p>
          <a:endParaRPr lang="en-US"/>
        </a:p>
      </dgm:t>
    </dgm:pt>
    <dgm:pt modelId="{C8B63689-AE32-480F-B66B-8481F7137AF6}" type="sibTrans" cxnId="{270815E9-4A88-4DB4-9040-920BB982ABD8}">
      <dgm:prSet/>
      <dgm:spPr/>
      <dgm:t>
        <a:bodyPr/>
        <a:lstStyle/>
        <a:p>
          <a:endParaRPr lang="en-US"/>
        </a:p>
      </dgm:t>
    </dgm:pt>
    <dgm:pt modelId="{C4843CC7-1E96-4B59-9DC6-ACB4F823B6CA}">
      <dgm:prSet phldrT="[Text]"/>
      <dgm:spPr>
        <a:xfrm rot="17700000">
          <a:off x="6763335" y="1339948"/>
          <a:ext cx="1022729" cy="492876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2017</a:t>
          </a:r>
        </a:p>
      </dgm:t>
    </dgm:pt>
    <dgm:pt modelId="{B45DE71B-8C61-4A29-BBB0-5AA953CF7542}" type="parTrans" cxnId="{A81889D7-B4F1-469E-A91B-D36894BED34C}">
      <dgm:prSet/>
      <dgm:spPr/>
      <dgm:t>
        <a:bodyPr/>
        <a:lstStyle/>
        <a:p>
          <a:endParaRPr lang="en-US"/>
        </a:p>
      </dgm:t>
    </dgm:pt>
    <dgm:pt modelId="{E03609D5-4748-4E3C-8F59-7CA6A6BDD666}" type="sibTrans" cxnId="{A81889D7-B4F1-469E-A91B-D36894BED34C}">
      <dgm:prSet/>
      <dgm:spPr/>
      <dgm:t>
        <a:bodyPr/>
        <a:lstStyle/>
        <a:p>
          <a:endParaRPr lang="en-US"/>
        </a:p>
      </dgm:t>
    </dgm:pt>
    <dgm:pt modelId="{05DBB4D0-2A6B-4B57-86D3-AB71B53D17F0}">
      <dgm:prSet phldrT="[Text]"/>
      <dgm:spPr>
        <a:xfrm rot="17700000">
          <a:off x="5478661" y="2802844"/>
          <a:ext cx="884708" cy="426573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Current Toastmasters Program</a:t>
          </a:r>
        </a:p>
      </dgm:t>
    </dgm:pt>
    <dgm:pt modelId="{E9CF339F-9779-482B-8600-0E76019B3C0A}" type="parTrans" cxnId="{32243795-5AB4-46A8-B45E-69BF220F2E0D}">
      <dgm:prSet/>
      <dgm:spPr/>
      <dgm:t>
        <a:bodyPr/>
        <a:lstStyle/>
        <a:p>
          <a:endParaRPr lang="en-US"/>
        </a:p>
      </dgm:t>
    </dgm:pt>
    <dgm:pt modelId="{06CCE48A-BFB6-4DED-8FC5-BBD80307B279}" type="sibTrans" cxnId="{32243795-5AB4-46A8-B45E-69BF220F2E0D}">
      <dgm:prSet/>
      <dgm:spPr/>
      <dgm:t>
        <a:bodyPr/>
        <a:lstStyle/>
        <a:p>
          <a:endParaRPr lang="en-US"/>
        </a:p>
      </dgm:t>
    </dgm:pt>
    <dgm:pt modelId="{897477F0-5B1E-498A-B4B7-FE368741BE7A}">
      <dgm:prSet phldrT="[Text]"/>
      <dgm:spPr>
        <a:xfrm rot="17700000">
          <a:off x="6852361" y="2802844"/>
          <a:ext cx="884708" cy="426573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Pathways Launched</a:t>
          </a:r>
        </a:p>
      </dgm:t>
    </dgm:pt>
    <dgm:pt modelId="{36161E4E-D7F5-4404-89A8-653647E4322F}" type="parTrans" cxnId="{B0E2CFDB-0059-4B72-B95D-7ECDA28AE2AF}">
      <dgm:prSet/>
      <dgm:spPr/>
      <dgm:t>
        <a:bodyPr/>
        <a:lstStyle/>
        <a:p>
          <a:endParaRPr lang="en-US"/>
        </a:p>
      </dgm:t>
    </dgm:pt>
    <dgm:pt modelId="{D77A0C7F-8019-473F-A8D2-5836430BB7CB}" type="sibTrans" cxnId="{B0E2CFDB-0059-4B72-B95D-7ECDA28AE2AF}">
      <dgm:prSet/>
      <dgm:spPr/>
      <dgm:t>
        <a:bodyPr/>
        <a:lstStyle/>
        <a:p>
          <a:endParaRPr lang="en-US"/>
        </a:p>
      </dgm:t>
    </dgm:pt>
    <dgm:pt modelId="{4197E540-D10F-4BDA-84C9-B2027B240EEB}">
      <dgm:prSet phldrT="[Text]"/>
      <dgm:spPr>
        <a:xfrm rot="17700000">
          <a:off x="379667" y="2802844"/>
          <a:ext cx="884708" cy="426573"/>
        </a:xfrm>
      </dgm:spPr>
      <dgm:t>
        <a:bodyPr/>
        <a:lstStyle/>
        <a:p>
          <a:r>
            <a:rPr lang="en-US" dirty="0">
              <a:latin typeface="Calibri"/>
              <a:ea typeface="+mn-ea"/>
              <a:cs typeface="+mn-cs"/>
            </a:rPr>
            <a:t>Manual of Instructions</a:t>
          </a:r>
        </a:p>
        <a:p>
          <a:r>
            <a:rPr lang="en-US" dirty="0">
              <a:latin typeface="Calibri"/>
              <a:ea typeface="+mn-ea"/>
              <a:cs typeface="+mn-cs"/>
            </a:rPr>
            <a:t>Ten Lessons in Public Speaking</a:t>
          </a:r>
        </a:p>
      </dgm:t>
    </dgm:pt>
    <dgm:pt modelId="{6EE9F422-00AE-4222-BD4F-062656D802FD}" type="sibTrans" cxnId="{037D1ED7-9660-475E-907C-F4AD249CA9F1}">
      <dgm:prSet/>
      <dgm:spPr/>
      <dgm:t>
        <a:bodyPr/>
        <a:lstStyle/>
        <a:p>
          <a:endParaRPr lang="en-US"/>
        </a:p>
      </dgm:t>
    </dgm:pt>
    <dgm:pt modelId="{78BB0D03-C1B0-4614-BB63-23D6CFFED62B}" type="parTrans" cxnId="{037D1ED7-9660-475E-907C-F4AD249CA9F1}">
      <dgm:prSet/>
      <dgm:spPr/>
      <dgm:t>
        <a:bodyPr/>
        <a:lstStyle/>
        <a:p>
          <a:endParaRPr lang="en-US"/>
        </a:p>
      </dgm:t>
    </dgm:pt>
    <dgm:pt modelId="{8D9C68C3-BFF5-4C33-BB86-A9FF8EA293F6}" type="pres">
      <dgm:prSet presAssocID="{E4EAE2BA-E6E9-47BE-90DA-7CC8F543793A}" presName="theList" presStyleCnt="0">
        <dgm:presLayoutVars>
          <dgm:dir/>
          <dgm:animLvl val="lvl"/>
          <dgm:resizeHandles val="exact"/>
        </dgm:presLayoutVars>
      </dgm:prSet>
      <dgm:spPr/>
    </dgm:pt>
    <dgm:pt modelId="{F3DE9DC9-6EC6-4791-B608-D60B04369233}" type="pres">
      <dgm:prSet presAssocID="{28E50F4E-A211-4387-B97C-8204D2D63C7E}" presName="compNode" presStyleCnt="0"/>
      <dgm:spPr/>
    </dgm:pt>
    <dgm:pt modelId="{FD104A6E-3C1F-4452-9E60-A19B476F3284}" type="pres">
      <dgm:prSet presAssocID="{28E50F4E-A211-4387-B97C-8204D2D63C7E}" presName="noGeometry" presStyleCnt="0"/>
      <dgm:spPr/>
    </dgm:pt>
    <dgm:pt modelId="{977C3B28-F9CC-46AA-BD8D-777F026E4F7A}" type="pres">
      <dgm:prSet presAssocID="{28E50F4E-A211-4387-B97C-8204D2D63C7E}" presName="childTextVisible" presStyleLbl="bgAccFollowNode1" presStyleIdx="0" presStyleCnt="5" custLinFactNeighborX="1701" custLinFactNeighborY="-666">
        <dgm:presLayoutVars>
          <dgm:bulletEnabled val="1"/>
        </dgm:presLayoutVars>
      </dgm:prSet>
      <dgm:spPr/>
    </dgm:pt>
    <dgm:pt modelId="{31402E87-5B36-4B30-9A00-F265E393658A}" type="pres">
      <dgm:prSet presAssocID="{28E50F4E-A211-4387-B97C-8204D2D63C7E}" presName="childTextHidden" presStyleLbl="bgAccFollowNode1" presStyleIdx="0" presStyleCnt="5"/>
      <dgm:spPr/>
    </dgm:pt>
    <dgm:pt modelId="{B77CF8DB-9A5C-45B3-A1C8-930A549AD475}" type="pres">
      <dgm:prSet presAssocID="{28E50F4E-A211-4387-B97C-8204D2D63C7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3AA4A2AC-7A91-4013-B6A3-B7C7C75FA044}" type="pres">
      <dgm:prSet presAssocID="{28E50F4E-A211-4387-B97C-8204D2D63C7E}" presName="aSpace" presStyleCnt="0"/>
      <dgm:spPr/>
    </dgm:pt>
    <dgm:pt modelId="{619DD684-D95B-45B7-A6A3-9D2489C83676}" type="pres">
      <dgm:prSet presAssocID="{5A22019F-6F97-4DC3-963A-583D3D54A632}" presName="compNode" presStyleCnt="0"/>
      <dgm:spPr/>
    </dgm:pt>
    <dgm:pt modelId="{BC696011-D16C-4F07-97EB-7B87FCED9A99}" type="pres">
      <dgm:prSet presAssocID="{5A22019F-6F97-4DC3-963A-583D3D54A632}" presName="noGeometry" presStyleCnt="0"/>
      <dgm:spPr/>
    </dgm:pt>
    <dgm:pt modelId="{997BC373-1584-423A-B527-C3EAE753D959}" type="pres">
      <dgm:prSet presAssocID="{5A22019F-6F97-4DC3-963A-583D3D54A632}" presName="childTextVisible" presStyleLbl="bgAccFollowNode1" presStyleIdx="1" presStyleCnt="5">
        <dgm:presLayoutVars>
          <dgm:bulletEnabled val="1"/>
        </dgm:presLayoutVars>
      </dgm:prSet>
      <dgm:spPr/>
    </dgm:pt>
    <dgm:pt modelId="{F80DFF7E-06C0-484E-8349-E421A2FB0F39}" type="pres">
      <dgm:prSet presAssocID="{5A22019F-6F97-4DC3-963A-583D3D54A632}" presName="childTextHidden" presStyleLbl="bgAccFollowNode1" presStyleIdx="1" presStyleCnt="5"/>
      <dgm:spPr/>
    </dgm:pt>
    <dgm:pt modelId="{FBF3E49E-BF3C-496B-BE06-D9054588EBF1}" type="pres">
      <dgm:prSet presAssocID="{5A22019F-6F97-4DC3-963A-583D3D54A63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B933D7A2-43A2-490A-A21F-3C291A7E5120}" type="pres">
      <dgm:prSet presAssocID="{5A22019F-6F97-4DC3-963A-583D3D54A632}" presName="aSpace" presStyleCnt="0"/>
      <dgm:spPr/>
    </dgm:pt>
    <dgm:pt modelId="{B39D6AD6-F612-4E4E-AD8A-84AE9E290B0A}" type="pres">
      <dgm:prSet presAssocID="{7FC2D584-30A6-449E-B7CA-341F5F62FAF5}" presName="compNode" presStyleCnt="0"/>
      <dgm:spPr/>
    </dgm:pt>
    <dgm:pt modelId="{64B2D4CC-9E7D-4D4F-82FD-BE08BFF0185F}" type="pres">
      <dgm:prSet presAssocID="{7FC2D584-30A6-449E-B7CA-341F5F62FAF5}" presName="noGeometry" presStyleCnt="0"/>
      <dgm:spPr/>
    </dgm:pt>
    <dgm:pt modelId="{B35E2FE3-4034-4AD3-9BA1-25592967F39A}" type="pres">
      <dgm:prSet presAssocID="{7FC2D584-30A6-449E-B7CA-341F5F62FAF5}" presName="childTextVisible" presStyleLbl="bgAccFollowNode1" presStyleIdx="2" presStyleCnt="5">
        <dgm:presLayoutVars>
          <dgm:bulletEnabled val="1"/>
        </dgm:presLayoutVars>
      </dgm:prSet>
      <dgm:spPr/>
    </dgm:pt>
    <dgm:pt modelId="{80FD6785-2460-4EDD-9D73-901636EF2E3C}" type="pres">
      <dgm:prSet presAssocID="{7FC2D584-30A6-449E-B7CA-341F5F62FAF5}" presName="childTextHidden" presStyleLbl="bgAccFollowNode1" presStyleIdx="2" presStyleCnt="5"/>
      <dgm:spPr/>
    </dgm:pt>
    <dgm:pt modelId="{72F92D84-F93C-4CD3-83C3-EF6A9EAAD7AF}" type="pres">
      <dgm:prSet presAssocID="{7FC2D584-30A6-449E-B7CA-341F5F62FAF5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63BE2995-571D-4994-82B5-F395AAB12697}" type="pres">
      <dgm:prSet presAssocID="{7FC2D584-30A6-449E-B7CA-341F5F62FAF5}" presName="aSpace" presStyleCnt="0"/>
      <dgm:spPr/>
    </dgm:pt>
    <dgm:pt modelId="{EDF414FA-8ECC-42A7-AA63-EB57F893360C}" type="pres">
      <dgm:prSet presAssocID="{1EAF32EF-2685-41DE-B527-A19EA257EFF2}" presName="compNode" presStyleCnt="0"/>
      <dgm:spPr/>
    </dgm:pt>
    <dgm:pt modelId="{C2FA3CA2-A58E-4DB4-A298-F5DA15FDECAC}" type="pres">
      <dgm:prSet presAssocID="{1EAF32EF-2685-41DE-B527-A19EA257EFF2}" presName="noGeometry" presStyleCnt="0"/>
      <dgm:spPr/>
    </dgm:pt>
    <dgm:pt modelId="{290C1B69-94C0-4555-8679-21F7E2AF431C}" type="pres">
      <dgm:prSet presAssocID="{1EAF32EF-2685-41DE-B527-A19EA257EFF2}" presName="childTextVisible" presStyleLbl="bgAccFollowNode1" presStyleIdx="3" presStyleCnt="5">
        <dgm:presLayoutVars>
          <dgm:bulletEnabled val="1"/>
        </dgm:presLayoutVars>
      </dgm:prSet>
      <dgm:spPr/>
    </dgm:pt>
    <dgm:pt modelId="{3E659C59-FBA7-4EBD-BED0-F7A90269FDF4}" type="pres">
      <dgm:prSet presAssocID="{1EAF32EF-2685-41DE-B527-A19EA257EFF2}" presName="childTextHidden" presStyleLbl="bgAccFollowNode1" presStyleIdx="3" presStyleCnt="5"/>
      <dgm:spPr/>
    </dgm:pt>
    <dgm:pt modelId="{1D1C9F32-2E0F-4279-8CEB-D97114AFC5D2}" type="pres">
      <dgm:prSet presAssocID="{1EAF32EF-2685-41DE-B527-A19EA257EFF2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4AC40218-0069-4782-B3C5-37745AF6E6B0}" type="pres">
      <dgm:prSet presAssocID="{1EAF32EF-2685-41DE-B527-A19EA257EFF2}" presName="aSpace" presStyleCnt="0"/>
      <dgm:spPr/>
    </dgm:pt>
    <dgm:pt modelId="{58634526-6E9A-48A6-9DB6-003C1EB7E863}" type="pres">
      <dgm:prSet presAssocID="{C4843CC7-1E96-4B59-9DC6-ACB4F823B6CA}" presName="compNode" presStyleCnt="0"/>
      <dgm:spPr/>
    </dgm:pt>
    <dgm:pt modelId="{5BF94DEF-7DE4-4EA4-9D49-AB978A75D509}" type="pres">
      <dgm:prSet presAssocID="{C4843CC7-1E96-4B59-9DC6-ACB4F823B6CA}" presName="noGeometry" presStyleCnt="0"/>
      <dgm:spPr/>
    </dgm:pt>
    <dgm:pt modelId="{37295362-6397-477C-A4FA-B01535788691}" type="pres">
      <dgm:prSet presAssocID="{C4843CC7-1E96-4B59-9DC6-ACB4F823B6CA}" presName="childTextVisible" presStyleLbl="bgAccFollowNode1" presStyleIdx="4" presStyleCnt="5">
        <dgm:presLayoutVars>
          <dgm:bulletEnabled val="1"/>
        </dgm:presLayoutVars>
      </dgm:prSet>
      <dgm:spPr/>
    </dgm:pt>
    <dgm:pt modelId="{EBE7C2F8-6641-44F4-BA30-020357A12E8E}" type="pres">
      <dgm:prSet presAssocID="{C4843CC7-1E96-4B59-9DC6-ACB4F823B6CA}" presName="childTextHidden" presStyleLbl="bgAccFollowNode1" presStyleIdx="4" presStyleCnt="5"/>
      <dgm:spPr/>
    </dgm:pt>
    <dgm:pt modelId="{784EB42B-0A2A-4DEC-9688-F05C31FF1AD7}" type="pres">
      <dgm:prSet presAssocID="{C4843CC7-1E96-4B59-9DC6-ACB4F823B6CA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1E17F801-8C05-4652-8DC5-BE13CD6C24CE}" type="presOf" srcId="{1EAF32EF-2685-41DE-B527-A19EA257EFF2}" destId="{1D1C9F32-2E0F-4279-8CEB-D97114AFC5D2}" srcOrd="0" destOrd="0" presId="urn:microsoft.com/office/officeart/2005/8/layout/hProcess6"/>
    <dgm:cxn modelId="{97130906-A538-4DDF-95D7-1E7B145611B1}" type="presOf" srcId="{0AE14328-0EE2-49D7-98C5-68FCA23BDFFA}" destId="{F80DFF7E-06C0-484E-8349-E421A2FB0F39}" srcOrd="1" destOrd="0" presId="urn:microsoft.com/office/officeart/2005/8/layout/hProcess6"/>
    <dgm:cxn modelId="{711C6427-9F9C-425D-BBD4-E7618A2FDBEB}" type="presOf" srcId="{E4EAE2BA-E6E9-47BE-90DA-7CC8F543793A}" destId="{8D9C68C3-BFF5-4C33-BB86-A9FF8EA293F6}" srcOrd="0" destOrd="0" presId="urn:microsoft.com/office/officeart/2005/8/layout/hProcess6"/>
    <dgm:cxn modelId="{2156CB3F-E250-4357-A1C3-1E2C707B9E3D}" type="presOf" srcId="{4197E540-D10F-4BDA-84C9-B2027B240EEB}" destId="{977C3B28-F9CC-46AA-BD8D-777F026E4F7A}" srcOrd="0" destOrd="0" presId="urn:microsoft.com/office/officeart/2005/8/layout/hProcess6"/>
    <dgm:cxn modelId="{9F141D5C-0234-47C6-8300-221B8ED9D2F8}" type="presOf" srcId="{897477F0-5B1E-498A-B4B7-FE368741BE7A}" destId="{37295362-6397-477C-A4FA-B01535788691}" srcOrd="0" destOrd="0" presId="urn:microsoft.com/office/officeart/2005/8/layout/hProcess6"/>
    <dgm:cxn modelId="{3ABB7E63-FAE4-4683-92D2-ED101171AFA7}" type="presOf" srcId="{0AE14328-0EE2-49D7-98C5-68FCA23BDFFA}" destId="{997BC373-1584-423A-B527-C3EAE753D959}" srcOrd="0" destOrd="0" presId="urn:microsoft.com/office/officeart/2005/8/layout/hProcess6"/>
    <dgm:cxn modelId="{99F2DA63-2EB5-4652-A5B3-83B00272C161}" type="presOf" srcId="{7FC2D584-30A6-449E-B7CA-341F5F62FAF5}" destId="{72F92D84-F93C-4CD3-83C3-EF6A9EAAD7AF}" srcOrd="0" destOrd="0" presId="urn:microsoft.com/office/officeart/2005/8/layout/hProcess6"/>
    <dgm:cxn modelId="{A7276A67-6E19-494A-81C3-FA82192D41D1}" type="presOf" srcId="{65A643D8-FAD8-427F-B77E-324519DFF77F}" destId="{B35E2FE3-4034-4AD3-9BA1-25592967F39A}" srcOrd="0" destOrd="0" presId="urn:microsoft.com/office/officeart/2005/8/layout/hProcess6"/>
    <dgm:cxn modelId="{6B003650-DE9D-4DB2-8420-9C623F79A574}" type="presOf" srcId="{65A643D8-FAD8-427F-B77E-324519DFF77F}" destId="{80FD6785-2460-4EDD-9D73-901636EF2E3C}" srcOrd="1" destOrd="0" presId="urn:microsoft.com/office/officeart/2005/8/layout/hProcess6"/>
    <dgm:cxn modelId="{ED509D76-2A93-4309-AC8D-0CECA9B47361}" type="presOf" srcId="{4197E540-D10F-4BDA-84C9-B2027B240EEB}" destId="{31402E87-5B36-4B30-9A00-F265E393658A}" srcOrd="1" destOrd="0" presId="urn:microsoft.com/office/officeart/2005/8/layout/hProcess6"/>
    <dgm:cxn modelId="{283F8578-61AB-4F3A-B8D5-79928B6E421A}" srcId="{E4EAE2BA-E6E9-47BE-90DA-7CC8F543793A}" destId="{7FC2D584-30A6-449E-B7CA-341F5F62FAF5}" srcOrd="2" destOrd="0" parTransId="{5B8A5422-3BF7-4359-9198-DC33B9CC121C}" sibTransId="{9BCC6C0B-54DD-42A5-A6A4-57FEEA70C7B5}"/>
    <dgm:cxn modelId="{3603CE7F-B3FC-4746-835B-FEBA7784AF37}" srcId="{7FC2D584-30A6-449E-B7CA-341F5F62FAF5}" destId="{65A643D8-FAD8-427F-B77E-324519DFF77F}" srcOrd="0" destOrd="0" parTransId="{9B490BD3-91C5-4AD9-B795-4720D22F1C89}" sibTransId="{A1CFAE85-B44C-4654-BCFF-0F4929233B2A}"/>
    <dgm:cxn modelId="{39AF9F84-592C-4715-B816-2A454335FA6D}" srcId="{E4EAE2BA-E6E9-47BE-90DA-7CC8F543793A}" destId="{5A22019F-6F97-4DC3-963A-583D3D54A632}" srcOrd="1" destOrd="0" parTransId="{B9D94E7B-0198-4684-BCA7-D1F15AB8F901}" sibTransId="{40C46F67-A448-4DFF-9ACB-C354C5196E83}"/>
    <dgm:cxn modelId="{32243795-5AB4-46A8-B45E-69BF220F2E0D}" srcId="{1EAF32EF-2685-41DE-B527-A19EA257EFF2}" destId="{05DBB4D0-2A6B-4B57-86D3-AB71B53D17F0}" srcOrd="0" destOrd="0" parTransId="{E9CF339F-9779-482B-8600-0E76019B3C0A}" sibTransId="{06CCE48A-BFB6-4DED-8FC5-BBD80307B279}"/>
    <dgm:cxn modelId="{925C7C97-9D2C-4362-814E-65BB57977F59}" type="presOf" srcId="{05DBB4D0-2A6B-4B57-86D3-AB71B53D17F0}" destId="{290C1B69-94C0-4555-8679-21F7E2AF431C}" srcOrd="0" destOrd="0" presId="urn:microsoft.com/office/officeart/2005/8/layout/hProcess6"/>
    <dgm:cxn modelId="{0AE49CAC-26AC-4DEF-8393-EE8F7BEA4150}" type="presOf" srcId="{C4843CC7-1E96-4B59-9DC6-ACB4F823B6CA}" destId="{784EB42B-0A2A-4DEC-9688-F05C31FF1AD7}" srcOrd="0" destOrd="0" presId="urn:microsoft.com/office/officeart/2005/8/layout/hProcess6"/>
    <dgm:cxn modelId="{9609DFAE-9CEE-430E-AB73-42F44054355E}" type="presOf" srcId="{28E50F4E-A211-4387-B97C-8204D2D63C7E}" destId="{B77CF8DB-9A5C-45B3-A1C8-930A549AD475}" srcOrd="0" destOrd="0" presId="urn:microsoft.com/office/officeart/2005/8/layout/hProcess6"/>
    <dgm:cxn modelId="{41F94EB1-062A-4D66-A9DB-9749BB535F33}" type="presOf" srcId="{5A22019F-6F97-4DC3-963A-583D3D54A632}" destId="{FBF3E49E-BF3C-496B-BE06-D9054588EBF1}" srcOrd="0" destOrd="0" presId="urn:microsoft.com/office/officeart/2005/8/layout/hProcess6"/>
    <dgm:cxn modelId="{8A722DB8-690F-4486-8D68-C5FBE3FBBBBD}" srcId="{5A22019F-6F97-4DC3-963A-583D3D54A632}" destId="{0AE14328-0EE2-49D7-98C5-68FCA23BDFFA}" srcOrd="0" destOrd="0" parTransId="{EA9DC085-EAD3-474C-B8A0-5119234F5699}" sibTransId="{5E40F6E7-1E16-499D-BD19-570269F4F62E}"/>
    <dgm:cxn modelId="{82A98DBA-48C2-4711-BB30-DBD61B85B3F9}" type="presOf" srcId="{897477F0-5B1E-498A-B4B7-FE368741BE7A}" destId="{EBE7C2F8-6641-44F4-BA30-020357A12E8E}" srcOrd="1" destOrd="0" presId="urn:microsoft.com/office/officeart/2005/8/layout/hProcess6"/>
    <dgm:cxn modelId="{037D1ED7-9660-475E-907C-F4AD249CA9F1}" srcId="{28E50F4E-A211-4387-B97C-8204D2D63C7E}" destId="{4197E540-D10F-4BDA-84C9-B2027B240EEB}" srcOrd="0" destOrd="0" parTransId="{78BB0D03-C1B0-4614-BB63-23D6CFFED62B}" sibTransId="{6EE9F422-00AE-4222-BD4F-062656D802FD}"/>
    <dgm:cxn modelId="{A81889D7-B4F1-469E-A91B-D36894BED34C}" srcId="{E4EAE2BA-E6E9-47BE-90DA-7CC8F543793A}" destId="{C4843CC7-1E96-4B59-9DC6-ACB4F823B6CA}" srcOrd="4" destOrd="0" parTransId="{B45DE71B-8C61-4A29-BBB0-5AA953CF7542}" sibTransId="{E03609D5-4748-4E3C-8F59-7CA6A6BDD666}"/>
    <dgm:cxn modelId="{B0E2CFDB-0059-4B72-B95D-7ECDA28AE2AF}" srcId="{C4843CC7-1E96-4B59-9DC6-ACB4F823B6CA}" destId="{897477F0-5B1E-498A-B4B7-FE368741BE7A}" srcOrd="0" destOrd="0" parTransId="{36161E4E-D7F5-4404-89A8-653647E4322F}" sibTransId="{D77A0C7F-8019-473F-A8D2-5836430BB7CB}"/>
    <dgm:cxn modelId="{270815E9-4A88-4DB4-9040-920BB982ABD8}" srcId="{E4EAE2BA-E6E9-47BE-90DA-7CC8F543793A}" destId="{1EAF32EF-2685-41DE-B527-A19EA257EFF2}" srcOrd="3" destOrd="0" parTransId="{180ECF10-61BF-4891-A06A-93E397C04263}" sibTransId="{C8B63689-AE32-480F-B66B-8481F7137AF6}"/>
    <dgm:cxn modelId="{0D5014F0-4534-434B-B973-0CF43E096115}" type="presOf" srcId="{05DBB4D0-2A6B-4B57-86D3-AB71B53D17F0}" destId="{3E659C59-FBA7-4EBD-BED0-F7A90269FDF4}" srcOrd="1" destOrd="0" presId="urn:microsoft.com/office/officeart/2005/8/layout/hProcess6"/>
    <dgm:cxn modelId="{22B998FB-6DA3-44DE-8039-70A44451540E}" srcId="{E4EAE2BA-E6E9-47BE-90DA-7CC8F543793A}" destId="{28E50F4E-A211-4387-B97C-8204D2D63C7E}" srcOrd="0" destOrd="0" parTransId="{3ECDEA85-0997-4DE7-BDA1-9D27574A1BE6}" sibTransId="{7E88C0FE-9E9F-45D8-9EB3-4AB6E6B956AA}"/>
    <dgm:cxn modelId="{FBC0AF2F-7102-48F7-80B8-5DC1171BFE4A}" type="presParOf" srcId="{8D9C68C3-BFF5-4C33-BB86-A9FF8EA293F6}" destId="{F3DE9DC9-6EC6-4791-B608-D60B04369233}" srcOrd="0" destOrd="0" presId="urn:microsoft.com/office/officeart/2005/8/layout/hProcess6"/>
    <dgm:cxn modelId="{3323F8D4-FECA-428B-BFB2-6019DD6622E5}" type="presParOf" srcId="{F3DE9DC9-6EC6-4791-B608-D60B04369233}" destId="{FD104A6E-3C1F-4452-9E60-A19B476F3284}" srcOrd="0" destOrd="0" presId="urn:microsoft.com/office/officeart/2005/8/layout/hProcess6"/>
    <dgm:cxn modelId="{C73EC262-5437-439F-8A59-8EAA50DE88A5}" type="presParOf" srcId="{F3DE9DC9-6EC6-4791-B608-D60B04369233}" destId="{977C3B28-F9CC-46AA-BD8D-777F026E4F7A}" srcOrd="1" destOrd="0" presId="urn:microsoft.com/office/officeart/2005/8/layout/hProcess6"/>
    <dgm:cxn modelId="{25CC419C-A294-4B59-8609-962A36A3566A}" type="presParOf" srcId="{F3DE9DC9-6EC6-4791-B608-D60B04369233}" destId="{31402E87-5B36-4B30-9A00-F265E393658A}" srcOrd="2" destOrd="0" presId="urn:microsoft.com/office/officeart/2005/8/layout/hProcess6"/>
    <dgm:cxn modelId="{3E19FF84-3CBA-4802-9206-CF493AFB0B78}" type="presParOf" srcId="{F3DE9DC9-6EC6-4791-B608-D60B04369233}" destId="{B77CF8DB-9A5C-45B3-A1C8-930A549AD475}" srcOrd="3" destOrd="0" presId="urn:microsoft.com/office/officeart/2005/8/layout/hProcess6"/>
    <dgm:cxn modelId="{8A2CE1F0-2FE7-4634-B015-E95CDB6EF4A8}" type="presParOf" srcId="{8D9C68C3-BFF5-4C33-BB86-A9FF8EA293F6}" destId="{3AA4A2AC-7A91-4013-B6A3-B7C7C75FA044}" srcOrd="1" destOrd="0" presId="urn:microsoft.com/office/officeart/2005/8/layout/hProcess6"/>
    <dgm:cxn modelId="{A3B5ABE6-DE67-4764-BD67-6E48D8051575}" type="presParOf" srcId="{8D9C68C3-BFF5-4C33-BB86-A9FF8EA293F6}" destId="{619DD684-D95B-45B7-A6A3-9D2489C83676}" srcOrd="2" destOrd="0" presId="urn:microsoft.com/office/officeart/2005/8/layout/hProcess6"/>
    <dgm:cxn modelId="{440B3790-FB36-4A41-891B-8A99725BDD75}" type="presParOf" srcId="{619DD684-D95B-45B7-A6A3-9D2489C83676}" destId="{BC696011-D16C-4F07-97EB-7B87FCED9A99}" srcOrd="0" destOrd="0" presId="urn:microsoft.com/office/officeart/2005/8/layout/hProcess6"/>
    <dgm:cxn modelId="{BB3BB646-ABFC-41F2-B709-BC056EA4D6A0}" type="presParOf" srcId="{619DD684-D95B-45B7-A6A3-9D2489C83676}" destId="{997BC373-1584-423A-B527-C3EAE753D959}" srcOrd="1" destOrd="0" presId="urn:microsoft.com/office/officeart/2005/8/layout/hProcess6"/>
    <dgm:cxn modelId="{1A74A878-AB42-46FF-8773-8C1AD6D153C6}" type="presParOf" srcId="{619DD684-D95B-45B7-A6A3-9D2489C83676}" destId="{F80DFF7E-06C0-484E-8349-E421A2FB0F39}" srcOrd="2" destOrd="0" presId="urn:microsoft.com/office/officeart/2005/8/layout/hProcess6"/>
    <dgm:cxn modelId="{5294B25C-972A-4F5D-A0E3-B7C437F0E398}" type="presParOf" srcId="{619DD684-D95B-45B7-A6A3-9D2489C83676}" destId="{FBF3E49E-BF3C-496B-BE06-D9054588EBF1}" srcOrd="3" destOrd="0" presId="urn:microsoft.com/office/officeart/2005/8/layout/hProcess6"/>
    <dgm:cxn modelId="{8AC09315-11AA-406A-8798-AC93DD0C9B11}" type="presParOf" srcId="{8D9C68C3-BFF5-4C33-BB86-A9FF8EA293F6}" destId="{B933D7A2-43A2-490A-A21F-3C291A7E5120}" srcOrd="3" destOrd="0" presId="urn:microsoft.com/office/officeart/2005/8/layout/hProcess6"/>
    <dgm:cxn modelId="{1D2AF192-FD3A-4E04-BD65-04E333ABB557}" type="presParOf" srcId="{8D9C68C3-BFF5-4C33-BB86-A9FF8EA293F6}" destId="{B39D6AD6-F612-4E4E-AD8A-84AE9E290B0A}" srcOrd="4" destOrd="0" presId="urn:microsoft.com/office/officeart/2005/8/layout/hProcess6"/>
    <dgm:cxn modelId="{224261BC-5794-49B2-8C48-0CF57EBF4812}" type="presParOf" srcId="{B39D6AD6-F612-4E4E-AD8A-84AE9E290B0A}" destId="{64B2D4CC-9E7D-4D4F-82FD-BE08BFF0185F}" srcOrd="0" destOrd="0" presId="urn:microsoft.com/office/officeart/2005/8/layout/hProcess6"/>
    <dgm:cxn modelId="{4F4FB6EA-2EAA-4FD1-ADED-B129ABBA0742}" type="presParOf" srcId="{B39D6AD6-F612-4E4E-AD8A-84AE9E290B0A}" destId="{B35E2FE3-4034-4AD3-9BA1-25592967F39A}" srcOrd="1" destOrd="0" presId="urn:microsoft.com/office/officeart/2005/8/layout/hProcess6"/>
    <dgm:cxn modelId="{F695AE55-9547-41B6-9EDA-1FA7DF0CCEEB}" type="presParOf" srcId="{B39D6AD6-F612-4E4E-AD8A-84AE9E290B0A}" destId="{80FD6785-2460-4EDD-9D73-901636EF2E3C}" srcOrd="2" destOrd="0" presId="urn:microsoft.com/office/officeart/2005/8/layout/hProcess6"/>
    <dgm:cxn modelId="{992DCE41-3A49-4677-A5A0-00A146255566}" type="presParOf" srcId="{B39D6AD6-F612-4E4E-AD8A-84AE9E290B0A}" destId="{72F92D84-F93C-4CD3-83C3-EF6A9EAAD7AF}" srcOrd="3" destOrd="0" presId="urn:microsoft.com/office/officeart/2005/8/layout/hProcess6"/>
    <dgm:cxn modelId="{19FECF1E-7C80-4742-BC19-1720ADF0EFF6}" type="presParOf" srcId="{8D9C68C3-BFF5-4C33-BB86-A9FF8EA293F6}" destId="{63BE2995-571D-4994-82B5-F395AAB12697}" srcOrd="5" destOrd="0" presId="urn:microsoft.com/office/officeart/2005/8/layout/hProcess6"/>
    <dgm:cxn modelId="{E659CBF8-0AF9-43F3-A472-6F1690F9F2F1}" type="presParOf" srcId="{8D9C68C3-BFF5-4C33-BB86-A9FF8EA293F6}" destId="{EDF414FA-8ECC-42A7-AA63-EB57F893360C}" srcOrd="6" destOrd="0" presId="urn:microsoft.com/office/officeart/2005/8/layout/hProcess6"/>
    <dgm:cxn modelId="{4A857CD1-961E-40B8-B395-4AF0E93D2966}" type="presParOf" srcId="{EDF414FA-8ECC-42A7-AA63-EB57F893360C}" destId="{C2FA3CA2-A58E-4DB4-A298-F5DA15FDECAC}" srcOrd="0" destOrd="0" presId="urn:microsoft.com/office/officeart/2005/8/layout/hProcess6"/>
    <dgm:cxn modelId="{D3D5F1F2-F5EC-43F5-B419-65754F94868E}" type="presParOf" srcId="{EDF414FA-8ECC-42A7-AA63-EB57F893360C}" destId="{290C1B69-94C0-4555-8679-21F7E2AF431C}" srcOrd="1" destOrd="0" presId="urn:microsoft.com/office/officeart/2005/8/layout/hProcess6"/>
    <dgm:cxn modelId="{7E03584D-951C-4035-92E7-4A4683DACF1B}" type="presParOf" srcId="{EDF414FA-8ECC-42A7-AA63-EB57F893360C}" destId="{3E659C59-FBA7-4EBD-BED0-F7A90269FDF4}" srcOrd="2" destOrd="0" presId="urn:microsoft.com/office/officeart/2005/8/layout/hProcess6"/>
    <dgm:cxn modelId="{618A6BFE-100E-444E-B377-C98A7929FEA9}" type="presParOf" srcId="{EDF414FA-8ECC-42A7-AA63-EB57F893360C}" destId="{1D1C9F32-2E0F-4279-8CEB-D97114AFC5D2}" srcOrd="3" destOrd="0" presId="urn:microsoft.com/office/officeart/2005/8/layout/hProcess6"/>
    <dgm:cxn modelId="{A22CC3E8-272E-4D3D-B6B5-A1E57A759A28}" type="presParOf" srcId="{8D9C68C3-BFF5-4C33-BB86-A9FF8EA293F6}" destId="{4AC40218-0069-4782-B3C5-37745AF6E6B0}" srcOrd="7" destOrd="0" presId="urn:microsoft.com/office/officeart/2005/8/layout/hProcess6"/>
    <dgm:cxn modelId="{8B40C695-6C1E-49BA-9F8D-EECE5080600B}" type="presParOf" srcId="{8D9C68C3-BFF5-4C33-BB86-A9FF8EA293F6}" destId="{58634526-6E9A-48A6-9DB6-003C1EB7E863}" srcOrd="8" destOrd="0" presId="urn:microsoft.com/office/officeart/2005/8/layout/hProcess6"/>
    <dgm:cxn modelId="{4230B001-23BB-45C1-BB64-52CF3B37C12D}" type="presParOf" srcId="{58634526-6E9A-48A6-9DB6-003C1EB7E863}" destId="{5BF94DEF-7DE4-4EA4-9D49-AB978A75D509}" srcOrd="0" destOrd="0" presId="urn:microsoft.com/office/officeart/2005/8/layout/hProcess6"/>
    <dgm:cxn modelId="{48625CB9-56A2-4656-AC46-C3520E508673}" type="presParOf" srcId="{58634526-6E9A-48A6-9DB6-003C1EB7E863}" destId="{37295362-6397-477C-A4FA-B01535788691}" srcOrd="1" destOrd="0" presId="urn:microsoft.com/office/officeart/2005/8/layout/hProcess6"/>
    <dgm:cxn modelId="{3B7BB819-0E2F-4044-A084-E95890759F94}" type="presParOf" srcId="{58634526-6E9A-48A6-9DB6-003C1EB7E863}" destId="{EBE7C2F8-6641-44F4-BA30-020357A12E8E}" srcOrd="2" destOrd="0" presId="urn:microsoft.com/office/officeart/2005/8/layout/hProcess6"/>
    <dgm:cxn modelId="{9AEE0F7E-293A-46F2-8239-08DAED2753FA}" type="presParOf" srcId="{58634526-6E9A-48A6-9DB6-003C1EB7E863}" destId="{784EB42B-0A2A-4DEC-9688-F05C31FF1AD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C3B28-F9CC-46AA-BD8D-777F026E4F7A}">
      <dsp:nvSpPr>
        <dsp:cNvPr id="0" name=""/>
        <dsp:cNvSpPr/>
      </dsp:nvSpPr>
      <dsp:spPr>
        <a:xfrm>
          <a:off x="357183" y="518722"/>
          <a:ext cx="1323543" cy="11569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Manual of Instructions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Ten Lessons in Public Speaking</a:t>
          </a:r>
        </a:p>
      </dsp:txBody>
      <dsp:txXfrm>
        <a:off x="688069" y="692263"/>
        <a:ext cx="645227" cy="809861"/>
      </dsp:txXfrm>
    </dsp:sp>
    <dsp:sp modelId="{B77CF8DB-9A5C-45B3-A1C8-930A549AD475}">
      <dsp:nvSpPr>
        <dsp:cNvPr id="0" name=""/>
        <dsp:cNvSpPr/>
      </dsp:nvSpPr>
      <dsp:spPr>
        <a:xfrm>
          <a:off x="3783" y="774014"/>
          <a:ext cx="661771" cy="6617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1924</a:t>
          </a:r>
        </a:p>
      </dsp:txBody>
      <dsp:txXfrm>
        <a:off x="100697" y="870928"/>
        <a:ext cx="467943" cy="467943"/>
      </dsp:txXfrm>
    </dsp:sp>
    <dsp:sp modelId="{997BC373-1584-423A-B527-C3EAE753D959}">
      <dsp:nvSpPr>
        <dsp:cNvPr id="0" name=""/>
        <dsp:cNvSpPr/>
      </dsp:nvSpPr>
      <dsp:spPr>
        <a:xfrm>
          <a:off x="2071820" y="526428"/>
          <a:ext cx="1323543" cy="11569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Roberts Rules of Order</a:t>
          </a:r>
        </a:p>
      </dsp:txBody>
      <dsp:txXfrm>
        <a:off x="2402706" y="699969"/>
        <a:ext cx="645227" cy="809861"/>
      </dsp:txXfrm>
    </dsp:sp>
    <dsp:sp modelId="{FBF3E49E-BF3C-496B-BE06-D9054588EBF1}">
      <dsp:nvSpPr>
        <dsp:cNvPr id="0" name=""/>
        <dsp:cNvSpPr/>
      </dsp:nvSpPr>
      <dsp:spPr>
        <a:xfrm>
          <a:off x="1740934" y="774014"/>
          <a:ext cx="661771" cy="661771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  <a:ea typeface="+mn-ea"/>
              <a:cs typeface="+mn-cs"/>
            </a:rPr>
            <a:t>1930-1940 </a:t>
          </a:r>
        </a:p>
      </dsp:txBody>
      <dsp:txXfrm>
        <a:off x="1837848" y="870928"/>
        <a:ext cx="467943" cy="467943"/>
      </dsp:txXfrm>
    </dsp:sp>
    <dsp:sp modelId="{B35E2FE3-4034-4AD3-9BA1-25592967F39A}">
      <dsp:nvSpPr>
        <dsp:cNvPr id="0" name=""/>
        <dsp:cNvSpPr/>
      </dsp:nvSpPr>
      <dsp:spPr>
        <a:xfrm>
          <a:off x="3808971" y="526428"/>
          <a:ext cx="1323543" cy="11569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Basic Training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Beyond Basic Training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The Advanced Speaker</a:t>
          </a:r>
        </a:p>
      </dsp:txBody>
      <dsp:txXfrm>
        <a:off x="4139857" y="699969"/>
        <a:ext cx="645227" cy="809861"/>
      </dsp:txXfrm>
    </dsp:sp>
    <dsp:sp modelId="{72F92D84-F93C-4CD3-83C3-EF6A9EAAD7AF}">
      <dsp:nvSpPr>
        <dsp:cNvPr id="0" name=""/>
        <dsp:cNvSpPr/>
      </dsp:nvSpPr>
      <dsp:spPr>
        <a:xfrm>
          <a:off x="3478085" y="774014"/>
          <a:ext cx="661771" cy="6617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  <a:ea typeface="+mn-ea"/>
              <a:cs typeface="+mn-cs"/>
            </a:rPr>
            <a:t>1950-1960</a:t>
          </a:r>
        </a:p>
      </dsp:txBody>
      <dsp:txXfrm>
        <a:off x="3574999" y="870928"/>
        <a:ext cx="467943" cy="467943"/>
      </dsp:txXfrm>
    </dsp:sp>
    <dsp:sp modelId="{290C1B69-94C0-4555-8679-21F7E2AF431C}">
      <dsp:nvSpPr>
        <dsp:cNvPr id="0" name=""/>
        <dsp:cNvSpPr/>
      </dsp:nvSpPr>
      <dsp:spPr>
        <a:xfrm>
          <a:off x="5546121" y="526428"/>
          <a:ext cx="1323543" cy="11569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Current Toastmasters Program</a:t>
          </a:r>
        </a:p>
      </dsp:txBody>
      <dsp:txXfrm>
        <a:off x="5877007" y="699969"/>
        <a:ext cx="645227" cy="809861"/>
      </dsp:txXfrm>
    </dsp:sp>
    <dsp:sp modelId="{1D1C9F32-2E0F-4279-8CEB-D97114AFC5D2}">
      <dsp:nvSpPr>
        <dsp:cNvPr id="0" name=""/>
        <dsp:cNvSpPr/>
      </dsp:nvSpPr>
      <dsp:spPr>
        <a:xfrm>
          <a:off x="5215236" y="774014"/>
          <a:ext cx="661771" cy="66177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  <a:ea typeface="+mn-ea"/>
              <a:cs typeface="+mn-cs"/>
            </a:rPr>
            <a:t>1996</a:t>
          </a:r>
        </a:p>
      </dsp:txBody>
      <dsp:txXfrm>
        <a:off x="5312150" y="870928"/>
        <a:ext cx="467943" cy="467943"/>
      </dsp:txXfrm>
    </dsp:sp>
    <dsp:sp modelId="{37295362-6397-477C-A4FA-B01535788691}">
      <dsp:nvSpPr>
        <dsp:cNvPr id="0" name=""/>
        <dsp:cNvSpPr/>
      </dsp:nvSpPr>
      <dsp:spPr>
        <a:xfrm>
          <a:off x="7283272" y="526428"/>
          <a:ext cx="1323543" cy="11569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"/>
              <a:ea typeface="+mn-ea"/>
              <a:cs typeface="+mn-cs"/>
            </a:rPr>
            <a:t>Pathways Launched</a:t>
          </a:r>
        </a:p>
      </dsp:txBody>
      <dsp:txXfrm>
        <a:off x="7614158" y="699969"/>
        <a:ext cx="645227" cy="809861"/>
      </dsp:txXfrm>
    </dsp:sp>
    <dsp:sp modelId="{784EB42B-0A2A-4DEC-9688-F05C31FF1AD7}">
      <dsp:nvSpPr>
        <dsp:cNvPr id="0" name=""/>
        <dsp:cNvSpPr/>
      </dsp:nvSpPr>
      <dsp:spPr>
        <a:xfrm>
          <a:off x="6952386" y="774014"/>
          <a:ext cx="661771" cy="66177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  <a:ea typeface="+mn-ea"/>
              <a:cs typeface="+mn-cs"/>
            </a:rPr>
            <a:t>2017</a:t>
          </a:r>
        </a:p>
      </dsp:txBody>
      <dsp:txXfrm>
        <a:off x="7049300" y="870928"/>
        <a:ext cx="467943" cy="467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30A28-51FB-C84F-9194-C75DAB328E8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22184-5924-F24E-A88A-68FAF5C025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76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1582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547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190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138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36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18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422184-5924-F24E-A88A-68FAF5C025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08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32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600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40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40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422184-5924-F24E-A88A-68FAF5C0257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57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422184-5924-F24E-A88A-68FAF5C0257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57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68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3583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10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59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59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59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938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938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947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85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71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718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556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7869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812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2184-5924-F24E-A88A-68FAF5C0257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718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CBD32-9344-4923-A78A-CC801484083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3507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4037"/>
            <a:ext cx="7772400" cy="4500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198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14400"/>
            <a:ext cx="89916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39624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905000"/>
            <a:ext cx="43434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3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8361"/>
            <a:ext cx="9144000" cy="96043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752600"/>
            <a:ext cx="4191000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462" y="2398712"/>
            <a:ext cx="4233338" cy="35448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52600"/>
            <a:ext cx="4194174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85757" y="2398712"/>
            <a:ext cx="4236509" cy="35448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0080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9BE8F-BDEA-438A-8D45-EE713CE83BE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12/13/2017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ED9EC-5233-45B1-BB4C-A84749EC9C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9BE8F-BDEA-438A-8D45-EE713CE83BE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12/13/2017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ED9EC-5233-45B1-BB4C-A84749EC9C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566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9BE8F-BDEA-438A-8D45-EE713CE83BE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12/13/2017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ED9EC-5233-45B1-BB4C-A84749EC9C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82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9BE8F-BDEA-438A-8D45-EE713CE83BE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12/13/2017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ED9EC-5233-45B1-BB4C-A84749EC9C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450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ite overlay for background 2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3760"/>
            <a:ext cx="8839200" cy="65532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33400"/>
            <a:ext cx="7848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180" y="1600200"/>
            <a:ext cx="7924799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3" r:id="rId2"/>
    <p:sldLayoutId id="2147483654" r:id="rId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063052"/>
          </a:solidFill>
          <a:latin typeface="+mj-lt"/>
          <a:ea typeface="ヒラギノ角ゴ Pro W3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Webdings" charset="0"/>
        <a:buChar char="4"/>
        <a:defRPr sz="2800">
          <a:solidFill>
            <a:schemeClr val="tx1"/>
          </a:solidFill>
          <a:latin typeface="+mn-lt"/>
          <a:ea typeface="ヒラギノ角ゴ Pro W3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Font typeface="Wingdings" charset="0"/>
        <a:buChar char="§"/>
        <a:defRPr sz="2500">
          <a:solidFill>
            <a:schemeClr val="tx1"/>
          </a:solidFill>
          <a:latin typeface="+mn-lt"/>
          <a:ea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sz="2200">
          <a:solidFill>
            <a:schemeClr val="tx1"/>
          </a:solidFill>
          <a:latin typeface="+mn-lt"/>
          <a:ea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sz="2000">
          <a:solidFill>
            <a:schemeClr val="tx1"/>
          </a:solidFill>
          <a:latin typeface="+mn-lt"/>
          <a:ea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charset="0"/>
        <a:buChar char="►"/>
        <a:defRPr sz="2000">
          <a:solidFill>
            <a:srgbClr val="063052"/>
          </a:solidFill>
          <a:latin typeface="+mn-lt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559BE8F-BDEA-438A-8D45-EE713CE83BE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12/13/2017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C5ED9EC-5233-45B1-BB4C-A84749EC9C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63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559BE8F-BDEA-438A-8D45-EE713CE83BE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12/13/2017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C5ED9EC-5233-45B1-BB4C-A84749EC9C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7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5.jpeg"/><Relationship Id="rId7" Type="http://schemas.openxmlformats.org/officeDocument/2006/relationships/diagramData" Target="../diagrams/data1.xml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diagramDrawing" Target="../diagrams/drawing1.xml"/><Relationship Id="rId5" Type="http://schemas.openxmlformats.org/officeDocument/2006/relationships/image" Target="../media/image7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6.pn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toastmasters.org/~/media/C74952D666414797BE9B165B739B7CF9.ashx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4tm.org/index.php/pathways/paths-and-projects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9.png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:\EducationalDevelopment\Revitalized Education Program\8. Content\13. The Navigator\Online Version\Image Assets\Toastmasters-Pathways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305800" cy="331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14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sicTrainin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0000">
            <a:off x="721428" y="2592112"/>
            <a:ext cx="1331477" cy="1717931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6" name="Picture 5" descr="CC manual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80000">
            <a:off x="2519950" y="1475228"/>
            <a:ext cx="1608141" cy="2081407"/>
          </a:xfrm>
          <a:prstGeom prst="rect">
            <a:avLst/>
          </a:prstGeom>
        </p:spPr>
      </p:pic>
      <p:pic>
        <p:nvPicPr>
          <p:cNvPr id="7" name="Picture 6" descr="CL manual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347" y="1454397"/>
            <a:ext cx="1585029" cy="2053551"/>
          </a:xfrm>
          <a:prstGeom prst="rect">
            <a:avLst/>
          </a:prstGeom>
        </p:spPr>
      </p:pic>
      <p:pic>
        <p:nvPicPr>
          <p:cNvPr id="8" name="Picture 7" descr="226M - Cover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54397"/>
            <a:ext cx="1594354" cy="2061664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304800"/>
            <a:ext cx="7696200" cy="914400"/>
          </a:xfrm>
        </p:spPr>
        <p:txBody>
          <a:bodyPr/>
          <a:lstStyle/>
          <a:p>
            <a:pPr algn="ctr"/>
            <a:r>
              <a:rPr lang="en-US" dirty="0"/>
              <a:t>Education in Toastmasters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152400" y="1058708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990737839"/>
              </p:ext>
            </p:extLst>
          </p:nvPr>
        </p:nvGraphicFramePr>
        <p:xfrm>
          <a:off x="304800" y="4648200"/>
          <a:ext cx="86106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Picture 10" descr="navigator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04908">
            <a:off x="7184330" y="2409900"/>
            <a:ext cx="1434107" cy="185596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2413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696200" cy="1143000"/>
          </a:xfrm>
        </p:spPr>
        <p:txBody>
          <a:bodyPr/>
          <a:lstStyle/>
          <a:p>
            <a:r>
              <a:rPr lang="en-US" dirty="0"/>
              <a:t>Toastmasters Learning Revitalized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524000"/>
            <a:ext cx="7772400" cy="4500563"/>
          </a:xfrm>
        </p:spPr>
        <p:txBody>
          <a:bodyPr/>
          <a:lstStyle/>
          <a:p>
            <a:r>
              <a:rPr lang="en-US" b="1" i="1" u="sng" dirty="0"/>
              <a:t>Competency-based</a:t>
            </a:r>
          </a:p>
          <a:p>
            <a:r>
              <a:rPr lang="en-US" b="1" u="sng" dirty="0"/>
              <a:t>High value (many options)</a:t>
            </a:r>
          </a:p>
          <a:p>
            <a:r>
              <a:rPr lang="en-US" dirty="0"/>
              <a:t>Fun</a:t>
            </a:r>
          </a:p>
          <a:p>
            <a:r>
              <a:rPr lang="en-US" b="1" u="sng" dirty="0"/>
              <a:t>Customized to your needs</a:t>
            </a:r>
          </a:p>
          <a:p>
            <a:r>
              <a:rPr lang="en-US" dirty="0"/>
              <a:t>Flexible</a:t>
            </a:r>
          </a:p>
          <a:p>
            <a:r>
              <a:rPr lang="en-US" dirty="0"/>
              <a:t>Resource-rich</a:t>
            </a:r>
          </a:p>
          <a:p>
            <a:r>
              <a:rPr lang="en-US" b="1" u="sng" dirty="0"/>
              <a:t>Meaningful, effective evaluations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152400" y="1203016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676400"/>
            <a:ext cx="2081842" cy="313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2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96200" cy="838200"/>
          </a:xfrm>
        </p:spPr>
        <p:txBody>
          <a:bodyPr/>
          <a:lstStyle/>
          <a:p>
            <a:pPr algn="ctr"/>
            <a:r>
              <a:rPr lang="en-US" dirty="0"/>
              <a:t>You Choose the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772400" cy="3810000"/>
          </a:xfrm>
        </p:spPr>
        <p:txBody>
          <a:bodyPr/>
          <a:lstStyle/>
          <a:p>
            <a:r>
              <a:rPr lang="en-US" dirty="0"/>
              <a:t>Tailored, self-paced learning</a:t>
            </a:r>
          </a:p>
          <a:p>
            <a:r>
              <a:rPr lang="en-US" dirty="0"/>
              <a:t>Flexibility to choose experience</a:t>
            </a:r>
          </a:p>
          <a:p>
            <a:r>
              <a:rPr lang="en-US" dirty="0"/>
              <a:t>Greater access to materials</a:t>
            </a:r>
          </a:p>
          <a:p>
            <a:r>
              <a:rPr lang="en-US" dirty="0"/>
              <a:t>Expanded resources</a:t>
            </a:r>
          </a:p>
          <a:p>
            <a:r>
              <a:rPr lang="en-US" dirty="0"/>
              <a:t>Real-world applicability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152400" y="1058708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AutoShape 2" descr="data:image/jpeg;base64,/9j/4AAQSkZJRgABAQAAAQABAAD/2wBDABQODxIPDRQSEBIXFRQYHjIhHhwcHj0sLiQySUBMS0dARkVQWnNiUFVtVkVGZIhlbXd7gYKBTmCNl4x9lnN+gXz/2wBDARUXFx4aHjshITt8U0ZTfHx8fHx8fHx8fHx8fHx8fHx8fHx8fHx8fHx8fHx8fHx8fHx8fHx8fHx8fHx8fHx8fHz/wAARCAElAM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E1LUb5NTu0S9uERZnCqJWAA3HgDNVv7S1D/n/ALr/AL/N/jRqn/IWvf8Aru//AKEarAH0NdKSsLUs/wBpah/z/wB1/wB/m/xo/tLUP+f+6/7/ADf41WwfQ0c+lFkFmWf7S1D/AJ/7n/v83+NH9pah/wA/9z/3+b/Gq1H4UWQaln+0tQ/5/wC5/wC/zf40f2lqH/P/AHX/AH+b/Gq3PpR+FFkGpZ/tLUP+f+5/7/N/jR/aWof8/wDc/wDf5v8AGq2KMUaBqWf7S1D/AJ/7n/v83+NH9pah/wA/9z/3+b/Gq1FFkBZ/tLUP+f8Auf8Av83+NH9pah/z/wB1/wB/m/xqtRTsgLP9pah/z/3P/f5v8aP7S1D/AJ/7n/v83+NVqKLICz/aWof8/wDdf9/m/wAaP7S1D/n/ALn/AL/N/jVaiiyAs/2lqH/P/c/9/m/xo/tLUP8An/uv+/zf41WozRZAWf7S1D/n/uv+/wA3+NH9pah/z/3X/f5v8arZoosgLP8AaWof8/8Adf8Af5v8aP7T1DH/AB/3X/f5v8arZpD0osgPQfDjvPoltJOxlkbdlnOSfmPc0Unhf/kAWv8AwP8A9DNFckt2M5xtLu9T1TUBaIreXM27LY6scfyqT/hFtW/55R/9/BVO8uLi31O9+zXEsJaZ8mNyufmPpXR+C7m5uDe/abmWfbs2+Y5bH3s4zQrHTKU4q62Mj/hFtW/55J/38FH/AAi2r/8APFP+/gr0Ciixn7aR59/wi2r/APPFP+/go/4RbV/+eKf9/BXSeL7ia20cPbzPE/mqNyMQcc+lcZ/aep/9BG6/7+mnZFxnOWxePhfWB/y7qf8Atov+NJ/wjGsf8+w/7+L/AI1Fa6/qtpIGF20y55SX5gfx6iu50jVIdWsxPF8rDiSMnlT/AIe9KyCU5x3OL/4RnWP+fUf9/F/xo/4RnWP+fUf9/V/xr0OuQ1jVLmy8WQqLiRbYbN8e75cHg8UWJVWTMv8A4RnWP+fUf9/U/wAaP+EZ1j/n1H/fxP8AGvQ6KLC9tI87/wCEZ1j/AJ9B/wB/U/xoPhrWACTacD/pon+NeiV5veajqtveXFu2oT/u5GT73UZosio1JydkZwOelWLOyudQmMVnH5kgXcRkDA/H61WUbRgVPbXVxaSGS1laKQjBZfSkb62L3/CN6x/z5/8AkRP8aP8AhHNY/wCfM/8Afxf8a1/DniS5nvEs9QZZPM4SUAA59Djiuh1fUE0vT5bpxuKjCr/eY9BTsYOpOO6OH/4RzV/+fM/99r/jSHw7q4/5cm/77X/GmS+IdYncyG8MYPRUAAFdxoM0txo1rLO5kkZTuY9TyabSB1JpXaOK/wCEe1f/AJ8m/wC+l/xpP7A1b/nyf/vof416PRSsL20jzj/hH9W/58n/AO+l/wAarXmn3dgE+2QmLfnbkjnHXpW/4s1S/s9WjhtLl4kMIYgY65Nc7d3t5fbDeXDTeXnbkDjPWnZIuM5S1todn4a/5Adt/wAC/wDQjRR4a/5Adt/wL/0I0Ukc0/iZx+o/8hO8/wCu7/8AoRro/AvW+/4B/wCzVzmo/wDITvP+u7/+hGuj8C9b7/gH/s1JHXU+A62iiiqOQ57xt/yAx/12X+tcPXceNv8AkCD/AK7L/WuHoeyOij1CtfwxfGy1eNScRXH7tx7nofz/AJmsik5HIOCOhFSbNXVj1qvPvGH/ACH2/wCuS13Nhci8sYLgY/eIGOOxxz+tcP4v/wCRgf8A65LVrZnJD4kdppFz9s0u2nzktGN31HB/UVcrm/BVz5mmy25PMMmR9G5/nmukqRSVm0FcB4ut/I11pB0njV/xHB/l+td/XLeObfda2tyBzHIUP0I/+t+tMcHaSZx9FFFSdhd0VS+tWQXr5yn8jmt3x3dZW0slP3mMrD6cD+Zqj4PtzNrPmnpDGW/E8f1NVPEd19r8QXLA5SL90vtjr+uauOmpzzXNNIzj0r0Xw3/yAbT/AHD/ADNedHpXo3hz/kA2n+4f5mpRVbY06KKKZzHB+Nf+Q5F/17j/ANCasI9K3fGv/Ici/wCvdf8A0Jqwj0pSOul8J3Phr/kBW3/Av/QjRR4a/wCQFbf8C/8AQjRQjkn8TOP1H/kJ3n/Xd/8A0I10fgXrff8AbP8A9mrnNR/5Cd5/13f/ANCNdH4F63//AGz/APZqSOup8B1tFFFUchz3jb/kCD/rsv8AI1w9dx42/wCQIv8A12X+RrhxRLZHRR6ie9GcitLw9BHc63bRTIHjJYsrDIOFJo8RRxwa7cQwxrHGoXCqMAfKKmxrzJS5TqfB1x52jeWTzDIV/A8/1Nc94v8A+Rgf/rktX/A0+Li7gP8AEquPwOD/ADFUPF3/ACMD/wDXJapbMwtaoS+DbnydXaEnieMjHuOR+ma7uvLbC5+x39vcdo5AT9O/6V6jSQVlrcWszxFbfa9Du4x94JvH1Xn+ladIQGBBGQeCKZieTKcgGlqS4gNrdz25/wCWUjJ+RqInAqXud0XdJnX+FQLHRL3UJB3JHuFH+JNcerM5aRzlnJJPrXXa6f7M8I21kOJJtqsO/wDeb9f51yYGABVPSJjT96bYHpXo3hz/AJAVp/uH+Zrzk9K9G8Of8gKz/wBz+ppIdbZGnRRRTOY4Txp/yHIv+vdf/QmrBPSt3xp/yHYv+vdf/QmrCPSiR1UfhO58Nf8AICtv+Bf+hGijw1/yArb/AIF/6EaKSOWfxM4/Uv8AkJ3n/Xd//QjXR+Bf+X//ALZ/+zVzmpf8hO8/67v/AOhGuj8C/wDL/wD9s/8A2akjrqfwzraKKKo5DnfG/wDyBF/67L/I1xFdv43/AOQIv/XZf5GuI7UPZHRR6m54Pj364G/55xs39P61W8T/APIx3f8AwD/0EVseBrclru5I44jB/U/0rH8T/wDIx3f/AAD/ANBFC2YN/vSTwpN5OvQjOBIrIfyz/MCl8Xf8jA//AFyWs6wnFtqFtO3CxyqzfQHn9Kt+I7uC91p5rWQSR+Wo3AEc0R2Y5L94mZp6V6ToVz9r0e0lJy3lhW+o4P8AKvNq7LwRc77S4tj1jcMPoR/9b9alDrK8bnT0UUVRynn/AIst/s+uyOBhZ0Vx9eh/lVHSrb7ZqlrARkNICw/2Ryf0BrpPHNvm3tLoD7jmM/QjP9P1ql4KthJqE9y3SGPAJ7Fv/rA0Pc6IStTZH41ufO1eG2BysEeSPRjz/LFYNS3tyb3Ubm6ycSSErn07fpioqJb2LpK0QPSvRvDn/ICs/wDc/qa85PSvRvDn/ICs/wDc/qaSJrbI06KKKZzHB+NP+Q7F/wBe4/8AQmrCPSt3xp/yHY/+vdf/AEJqwj0okdVH4TufDX/IDtv+Bf8AoRoo8Nf8gO2/4F/6EaKSOafxM4/Uv+Qnef8AXd//AEI10fgXpffVP/Zq5zUf+Qnef9d3/wDQjXR+Bel99U/9mpI6qnwHW0UUVRyHO+N/+QKn/Xdf5GuIAZiqqCzMcBR1Jr0XxBpkmr2K20UixkSByzDsAf8AGodI8N2umOJmJnuB0dhgL9BQ9Ua05qKZa0PT/wCzdLigbHmfek/3j/nH4VxPif8A5GO7+i/+givRq858T/8AIx3f/Af/AEEU1sxU3eaMyjAHakpag6wrb8I3Pka2sZPyzoU/HqP5frWJUltObW7huF6xOG/I0Ckrqx6rRSKwZQynIIyCO9LVHCZfiO2+1aHdoB8ypvH1Xn+lYWnt/Zvgu5uuklxkKe/Pyj+prr3UOjKwyGGCK47xgUtLHT9LhPyKNx9cAYH55NNajTdrHLoMIBTqKKh6nclZWA9K9H8O/wDICs/9z+przg9K9H8O/wDICs/9z+ppoxrbI0qKKKZzHB+NP+Q7H/17r/6E1YR6Vu+NP+Q7H/17r/Nqwj0okdVH4TufDX/ICtv+Bf8AoRoo8Nf8gK2/4F/6EaKSOWfxM4/Uf+Qnef8AXd//AEI10fgXpffVP/Zq5zUf+Qpef9d3/wDQjXR+Bel99U/9mpI66nwHW0UUVRyHO+NiV0ZCrFT568g47GsLRvEd1YTKl3K9xak4O85ZPcH+lbvjj/kCp/13X+Rrh+ooeyNqcVJO56wjB1DKQVYZBHcV514n/wCRju/+A/8AoIrqvCF2bnR1jY5aBin4dR/PH4Vyvib/AJGO7/4D/wCgihbMmCtOxm0UlFSdYtIelFB6UAen6Tk6VZ5OT5KfyFW6p6T/AMgmz/64p/IVcqjhe4V574tZn8RSBjkJGoX2GM/1NehV554r/wCRin/3E/kKfRlU/iRkmijvRUHYB6V6P4d/5AVn/uf1rzc9K9I8Pf8AIDs/9z+tNGNbZGlRRRTOY4Lxn/yHk/64L/Nqwz0rc8af8h5P+uC/zNYR6USOqj8J3Xhr/kBW3/Av/QjRR4a/5AVt/wAC/wDQjRSRyy+JnH6j/wAhS8/67v8A+hGuj8C9L76p/wCzVzmpf8hS8/67v/6Ea6TwL0vvqn/s1JHVU+A6yiiiqOU5zxx/yBU/67r/ACNcRXb+OP8AkCp/13X+RriKJbI6KPU6fwPMVu7qDs6Bx+Bx/WsvxN/yMd3/AMB/9BFTeE5Nmvwr/wA9FZf0z/SovEalvEd5gZ+7/wCgihbMGrVDLpaU7B1kXPtzRhT911P6UrM25l3G0HpSkFTgjFIelSM9P0r/AJBVn/1xT+Qq3VTSv+QVZ/8AXFP5CrdWcL3CvPPFf/IxT/7ifyFeh1554r/5GOf/AHE/9BFPoyqfxIyaSiioOwD0r0jw9/yArP8A65/1rzc9K9I8Pf8AICs/+uf9aaMa2yNKiiimcxwfjMf8T1f+uC/zNYJ71u+M/wDkPJ/1wX+ZrCaiR1UvhO68Nf8AICtv+Bf+hGijw1/yArb/AIF/6EaKSOWXxM4/Uv8AkJ3n/Xd//QjXSeBfu331T/2aub1L/kJ3n/Xd/wD0I10ngX7t99U/9mpI6qnwHWUUUVRynOeOP+QLH/13X+RriK7fxx/yBY/+u6/yauIolsjoo9S5pNwtnqcFzIdscbZcgZ46f1pmvXkV7q9xcWzEwybcEjGcADpVWY4RVHfk1p6cdOFqghaFNQP3mvVJj/4Djgf8CFaQVlciq7yKFtp11doZIo9sI6zSHag/4EeK6bTfBUbxrLfXW8MMhYeB9cn/AArMj07VNS1e1TUfMlhdgfMB3R7ep2kfKOB2r0PpTnJmNjz3X9Ji0WSJBcmZJc4Rl+ZAO+e9ZLjbxW/rpivJr69uo5GjTEdqUzggMQxz0Aznr1zXPKd0IPdTj8KiUdLnRSm78rPUNK/5BVn/ANcU/kKt1U0r/kFWf/XFP5CrdSYvcK878V/8jHcf7if+givRK878V/8AIx3H+6n/AKCKfRlU/iRk0UUVB2AelekeHv8AkB2f/XOvNz0r0nw//wAgOz/65imjGtsaNFFFM5jgvGf/ACHl/wCuC/zNYR6VueM/+Q8v/XBf5msM9KJHVS+E7nw1/wAgK2/4H/6EaKPDX/ICtv8Agf8A6EaKSOWXxM5DUv8AkJ3n/Xd//QjXSeBfuX31T/2aub1L/kKXn/Xd/wD0I10ngX7l99U/9mpI6qnwHWUUUVRynOeOP+QLH/13X+TVxFdv44/5Asf/AF3X+TVxFEtkdFHqDRvNNFHEpZ5MKo9STU13pN1atNuQSpC+x5I+QD1+vSovmKjYSrodykHBqzaa5e2q+WWEsJJ3o4+8Djdz15AxmtYNuOhlVVpHQ+DIbe3muCL+KVnAVI1Yg47kqcHPSuj1a9j0/TpriUsFUY+XG7J44/OuF/tGwvZA2oRYZnkllfHJ4+RFI5x9auvBO8S2sOoRajAys6wzkndtA6Ecj+LHTpSa11IMm81ORrX7DDOZrT5cM8exwBnCnBx1NU4+Im9zUWPm2r1zjAqdhsQIO3X606llGxrSV5XPTtL/AOQXaf8AXFP5CrdVdL/5Bdp/1xT+Qq1WRm9wrzvxV/yMdx/up/6CK9ErzvxV/wAjHcf7qf8AoIp9GVT+JGTRRRUHYB6V6R4f/wCQHZ/9cxXm56V6T4f/AOQHZ/8AXMU0Y1tjRooopnMcD4z/AOQ8v/XBf5msM9K3PGX/ACHl/wCuC/zNYZ6USOql8J3Phr/kBW3/AAP/ANCNFHhr/kBW3/Av/QjRSRyy+JnLz2N1e6nf/ZIGl2Ttu29sscfyrpfB9jdWSXf2uBot5Xbu79a5ybUbyw1O/FlP5PmTtu+UHOGOOo96T/hIdZP/AC/n/v2v+FCsdM1JqyR6RRXm/wDwkOs/8/x/79r/AIUf8JFrP/P8f+/a/wCFPTuZezl2Or8X2lxeaVHHaxNK4mUlV9MHmuPfR9SiRnks5VRRlmI6Ad6l/wCEj1r/AJ/j/wB+1/wpsuv6vNC8Mt5uSRSrDy1GQevah2fUuKnHoZ4PORQyLIc52t+hoAwAKKSbT0NmlJajDBJ/dz9DToknifdGzRMP4g2D6f1NLRV+1Zn7GIqhYvu8t/e/wq3/AGRqRGfsNwR/1zNU61R4m1lQAt0uAMDMa/4VF7vUppxXuo7zTkaPTrVHUqyxKCD1BwKs153/AMJPrX/Pyn/fpf8ACj/hKNZ/5+U/79L/AIU9Dn9nLseiVwfiXT72fX55ILOeSMquGSMkH5R3qv8A8JPrP/Pyn/ftf8KX/hKNZ/5+I/8Av2KNBqEk72Mya3mtnCXETwuRkK6kHHrzUdWL2+utRuFnvHDuq7BgY45P9TVc81LOmLbWpa/szUCoIsbkg8giJua9B0ON4tGtElRkdYwCrDBFcWPFGrqoVJY9qjAzGKX/AISrWf8AntF/37FNWMZqctLHoVFee/8ACVaz/wA9ov8Av2KP+Eq1n/nrF/37FPTuZ+zl2LXi20uptbDw200ieSo3IhI6msKe2uLdQbiCWIN0LoVz+daf/CV6x/z0h/79iqeo6vfaoka3jIVjJI2rih2fU1hzR0sdd4a/5AVt/wAC/wDQjRR4a/5AVt/wL/0I0Ukc8viZgW2lrq+v39u0pi2vI+4Lno+MfrUFnpSagIhazMJHnMTK6/dGCd35A1reHP8AkbNR+kv/AKMFJ4d8pNZhjt3LxNa7yWXB3bmH9SKEtDdzaehkS6Uqx2s8cjGC4lMOSMFSGxn8cZqzeeHWha8W3n81rRVdwy43KQTx9MVeAB8N2Wf+f8Y/77arWrSzQza0bRPMkaKMSZONibTlh6/pTsLnkcpYQJeXsNu8hjWVtoYDOCenH1q1LpPl6jPY72M0bKsZ28OWIxnnjg5/Cs5HMTo8ZwyEFT7iuzvFQ+KdMlUYNwm9gfUKcfz/AEpI0nJpnO3ukG1tpZ0kMiQXBgl4wc4HI9ucU7UdIj028it5LhnEkZk3KnTrxjPtWxe4Oha9n/n+P/oSVX8Vf8hW1/69T/7NTsQpt6FOHQRNaWU4udrXjbEUpwp56nPTisu5hktbiSCYASRttYCussyBpGhN1cTMUX+8cNgZ7Vy+pSzT6jcy3KeXM0h3J129sUmtCoSbk0yzd6WLbSbfUPOLi4baI9uMde+fapZ9EMUenyJcB0viACUx5ecdeeev6Va1X/kUdK/66H/2arcf77w9Zv3tZ1H4Ff8AFhRYTm/xM9PDhfWJNNF188cYkLmPg9OMZ96rJozyGzYS/uLxiiSbeVYEjBGfb1rprf8A5He6/wCvYf8AstZlnfwsNG02Ng8sVyZJCvReWwM9/vU7E88jOvNEltYrmWOUTJayCOX5dpGQDkeo5FCaHO8SfOPPktzcrHjqgxxn1Oa1tZmlhtNXSBPMWW4Alcf8shtX881qxqF8RWijoLAgf99CiyD2krHIPpRTSrfUfOykz+XsC8qcn39qc+khNNe/+0ZhSQx4Cck5xnrWnYqJvCUwxkW13ux/sggn9Cafp0Udx4UijuJRGj3Y3MRn+IUrD52Z1voLXNzPBDdIzRRrKDtOHVgCMfnVcaY39jf2o0wEe7b5YGTnOK0fC1w39rqX43gR/gFbH8qku4vs/hO6t/8AnldBPxG3NOw3OSdilNoXkXdrbSXah7pdyNsO0exqAaUzaP8A2msymJW2umOV5xmtvxEiqsFwJFE0FsjRx4OSfMXn/PrUHh0farK800jJmti6j0IZh/Mj8qVg55WuU7bQDdOiRXabnZ1TKEZ2Yyf1FUb+x+xLEwmWVZQ2CoIwVOCPzrY8NStJ4hEZGFiEuPxP/wCqse/b5zHvDbZZCMfw5I4/Q0WVhxlLmszr/DX/ACArb/gf/oRoo8Nf8gK2/wCB/wDoRooRzS+JmPpd/bab4j1Ce7k2IWkQYUk5Lg9vpWdo9+um6tHcSEvEuVO3+6fTPuc1BqZA1S8yf+W7/wDoRqtvXOc0JO2x1Wj1ZtSalAtnYWSSbliuTPM+DgDccAdzwavya1p8t7qh8/Ed3AqI5RsAhSMEYz3rlN6+tG9PWn73Ynlj3HMqlyEztz8pb0rodS1m2bUtMu7WTzRbKBIApB9+o9K5zevrS71HelZ9i3yu2pu6jqkDadeW1u/mNd3Zm4BAVODz75HSk1y/tr+e3uoJR8tvsMZB3BuePTv1rC3p60b19aevYlRiup0kOq2cVhpEbTZktZt8qhTwOfbnrWVrUkM+qTzW0glSRt24AgfTmqG9fUUu9cdRSs+w0op3ubWo3ltN4dsLSKYNPC2XTB4698e9LHfww2TWgnVw1xC+5QcbQBu6jsVFYm9c9RSb09RT17Byx7nXQ6vYL4ouL5rlRbPAEV8Hk8cYxntWBpckdvq8E0rqsUcm5m7YqhuT1FLvU9xSs+wKMV1Onn1Gxnh1mH7Ui/aXV42IOGGBnt14p0OvWyzQ37P88VkYjGfvGTIwPofWuW3LxyKNy9cinr2J5I9zY03UI7XQNStpHAmmwI1/vZ4NSR3UB8KiyFwi3JmDhScYGeuaw9y5+8KNy9cilr2KcY9zdimtbbVIporqNoYZIV3cgsAmGYDHqadc38E+g3kXnJ9omu2mVM8lSRWBuX+8KMrnqPzp69hci7nUX91Y3mqae/2yMW8EQEpyeoOQMd+QKz9Gu47DU7GeWZPLMbLJg52ZLdfzFY+5f7woLL/eFLUFBdzd0W8tbfxJcXUsyJblpNrngEE8VjXBBuZmUhlLsQQeCM1HlfUfnRkY4NGpaik73O68Nf8AICtv+Bf+hGil8Nf8gK2/4F/6EaKDjl8TOK1f/kK3eP8Anu//AKEam1BtPe0s2tSFmjBSdFUgsAeGz055/MU3UgDql5kZ/fv/AOhGq21c9BVqpZJG7pOWpuibQBqUcivGbQnHlNCfkXy+pOMn5vrUGmzaQlvGL7yjKLkFj5ZOY9vsPWsjYv8AdFGxf7oo50L2L7m88+gGKbyhGJjHFtJjbbvBO7HHpjPrWbay2Eek3HnKj3nmgxjbnK9+emP1qntX+6KNq+goU0HsX3OgSXw358PyjyxJ3VuE8v8Ai9Tv/wA4qk7aV/bVm6+X9hMa+cMNw2DnI9c+lZmxf7oo2L/dFCmg9i+5uu2gmKfyfL87y49pIO3fuO7GfbGf0qtFJpMj6a7rGhyUu02nbgHhvx9qyti/3RS7F9BRzoPYvuak66Y9ldLE0KzGUeSechM8+3/1sd6ux/8ACNGaHJXy9/8AFu+5s53e+7/OK57Yv90UbE/uijnQexZq28+iyuRPaiFcIA28nLBhuPsCD+lSXi6QI82YgaQTPwzHBTPGeaxti+go2L/dFPnQexZtwDQ5b6F9saW00ZeSN2OYnAxtznoTzWbpX2KTUQdSVVtnJUgMQFJBweucCq2xf7oo2L/dFHtEHsWadrHpTQiK5Ma3EEy/vFYlZ4y2D34wOe3FLqcWircWgtXxGZWE/lsWxHu4POecVl7F/uijYvpRzoPYs2reLRmv7pLgQrGsi+RtkO1oywySc9dv8zUEdvo8kN0DNsMc6tHIWO54ScEAeoHPTPSsvy09KXy19KOdB7Fm3DBozXt4swgW3Ur5BEp5BIz39KLmPQ7dRIkUc6rcsGRZmyYuxHNYflp6UuxPSjnQexkbTWOihJVhvImYS5DyE48vbnGARk54rCi/ip3lp6Uu0AHAxSc01YqFJxlc7vw1/wAgK2/4F/6EaKPDX/ICtv8AgX/oRoqDnl8TOP1L/kKXn/Xd/wD0I1W71Z1L/kJ3n/Xd/wD0I1WpHctkJRRRQMKKKKAJIIWuJliQgMx4Jp9vayXUzxQlSUUsSe4FRI7RsGRtrDoaI5JISTE5QkbSR6UCd+hJDbvPBNMjKFhALZPJz6VDmnpLJGjpG5VXGHA70ygFfqPliaGQRsQSVVuPcAj9DT5LV47s2pKmQPsJB4zTHleUqztuKgAfQdKHmkeUys2ZCc7vf1oFqSW9rJc3BgjKhwCTuOBxTIYmmEhQj92m857jI6fnSx3E0U5njcrKSSWwOppiO0ZJRsEgqT6gjBoHqOWFmt3nBARGCnPXJ6fypTbuLVbk7fLZ9g55z9KaJHWNogcIxBYY6kUpnlMAgLfuQ27bjv60BqEkLxJG7YxKNy/TOP5g1HT2kd0VGbKpnaPSmsdzEnAJ9BgUDQlFLRQAUUUUAFIelLSHpQB3Xhr/AJAVt/wL/wBCNFHhr/kBW3/Av/QjRTOCXxM4/Uv+Qnef9d3/APQjVbvVnUv+Qnef9d3/APQjVbvSO5bISiiigCzp0cE14iXbBISDlicY44/pTIEjeSQSMAio5XnGSAcVCeetHFArE0KxNbXDSHEiBTHz15AI/I5/Ck2J9jMm796JANuf4cHnH4VF70UDsTzxRpb27xOrNIp3gHJBB7jt2p1zFCl1HHEQY2VSTuzyev0qt0NHrRcVi5NBbJqhhV/9G3AbgwPGPWqzJiSQLghCeQcjGf1pnbFHWgaTA1bvoYIZIFt33K6BmOc4OTxVTtmjGPxoAtTRQRak0OSbdZMEqckrnrn6UkEMP2yWKc5RA+CrAZKgkc/hVbHagcjFArMs2kEU0Ny8smxo03IM43H/ADj86WO3ibTZrhmPnI4AXI5HHb8aq9aD1FAWfcmaJFs45Q2XZirDPT0/z7VEQVOCMHGaTjP1o70DQtHagUE8YoGJQelFB6UAd14a/wCQFbf8C/8AQjRR4a/5AVt/wL/0I0Uzgl8TOP1L/kKXn/Xd/wD0I1W71Y1L/kKXn/Xd/wD0I1X70juWyEooooAlaVWtEh2ncrlt3bBAGP0FLPMJobdMEGFSufUZz/U1DRQFizqF2t5c+aiFAFC4PfHem29x5EdwuCWlj2A+nIOf0NQUUCsrWJ0nVbCW3wd0jqwI6cZ4P5/pRJOrWMVuAwZGLE9jn/P61BRQFizd3KXEVsiIVMMe1mP8Rpb66S6vPPjQqnHBA7VVoouHKi0LlBfTXCoQj+ZtXjK7gQPyzSWk0UUdykysTLHtUr1Vsg5/Sq1FAWDHFT3U0UywCJWUogV84wT6ioKKB2Lf2mL+0jcbD5RY/LgZxjFR2sywrP5gJMke1SBnByD/AENQUUXDlRZguIo7G6hdSZJduwgA4wefpTPMT7EIcfvBJuyB1GO/+e5qGigVg7YpaKSgoKD0ooPSgDuvDX/ICtv+Bf8AoRopPDX/ACArb/gX/oRopnBL4mcXqkjDVb3jjz3/APQjVbzGz0/SthdUGm6pqSvF5qSXBJU9ir5B/nUz+IrZg4+yv87THdxlN/Qj3Fb8q7Fc8u5g+Y2cY/Sk81j2Brai12BNK+xyQyPIYpIzJxzuIIP4YpYddtUVGe1YzC0a2bAG08jafXoOaOVdg55dzE8xvQUea3oK0NSv7e9s7aJRL5kAYbmA+fLZyfwq0dctZ7B7W5gky8cUZljA3EIxOfrjAo5V2Dnl3MXzTntR5p9BV6C9to9LuLJ0kJkmDqwA6Dsa0ZPEVoZopIrAAKxLIQMbCoUoPbgn8qHFdg9pLuYHnH0FHmn0FdHB4jsY8lrVzmOJMBV4K53Hr3zVSy1axgS1Etu5a2nLqyqvzIw5B980uVdg9pLuY/nH0FHmn0FdHH4h05WdntHbekSlfLXGVJz35yPWqd5q9jcaY1vFYiGRlQLgDahDMSwPXJBAo5V2D2ku5k+acdBSecfQVdtL21hv7Kd7UJFAAJVX5jIRnLYPr6Vqf27pfn+YbFuUjUny142tlh9CP84ocV2D2ku5z3newo872FdEmvaUIokNi67WVsCNSAA5OMk+nFNttc0yJ5vOtXdZJCyjylOxSCMcn3Bx0/IUWXYftJdzAEp9BR5xPart9fxXGnWkES4mj3ecxQDcc/LjHoKuahqmm39qsYtmtpchmkjjXH3eQBkcbgKfKuwvaS7mN5x9KPO9q07TULGKxtYZoSZYpt8jCNTuXIOOetTT6ppr3Fs8Nr5caXDPMvlKfMQsCB+ABGP8aOWPYftJdzG872pPO9q3rjV9KkWUQ2pQtE6ofJX5WLZB69hxTBqmlTDdPZmKaSLZI0aLtVsj5lHYlR+B/OlyrsHtJdzF872o83I6VtrqelA2eIDtikcy7oVzIpbKg446fl0HBqjrV1Z3c8MljEIkEQV1CBfmyeeOvamoxb2D2k+52HhnnQbU/wC9/wChGijwx/yALX/gX/oRorB6MjfUz7nwkt1czXH2xlMzl9vl5xk5x1qL/hC1/wCf5v8Av1/9eiiq55AJ/wAIUP8An/P/AH6/+vR/whQ/5/z/AN+f/sqKKOeXcA/4Qof8/wCf+/P/ANlR/wAIUP8An/P/AH5/+yooo55BYP8AhCh/z/n/AL9f/Xo/4Qof8/5/78//AF6KKOeXcA/4Qof8/wCf+/P/ANlR/wAIV/0/n/vz/wDZUUUc8gsH/CFf9P8A/wCQf/sqP+EKH/P+f+/P/wBlRRRzyAP+EKH/AD/n/vz/APZUf8IUv/P+f+/X/wBeiijnl3Cwf8IUP+f8/wDfn/7Kj/hCh/z/AJ/78/8A2VFFHPLuFg/4Qof8/wCf+/P/ANlR/wAIUP8An/P/AH5/+yooo55dwsH/AAhQ/wCf8/8Afn/7Kj/hCv8Ap/P/AH5/+yooo55dwsH/AAhQ/wCf8/8Afn/7Kj/hCh/z/n/v1/8AXooo55dwD/hCl/5/z/36/wDr0o8Frnm+bH/XL/69FFHPLuBu2FuNOs47RDvWPOGPGckn+tFFFSB//9k="/>
          <p:cNvSpPr>
            <a:spLocks noChangeAspect="1" noChangeArrowheads="1"/>
          </p:cNvSpPr>
          <p:nvPr/>
        </p:nvSpPr>
        <p:spPr bwMode="auto">
          <a:xfrm>
            <a:off x="3333750" y="2190750"/>
            <a:ext cx="2476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2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96200" cy="838200"/>
          </a:xfrm>
        </p:spPr>
        <p:txBody>
          <a:bodyPr/>
          <a:lstStyle/>
          <a:p>
            <a:pPr algn="ctr"/>
            <a:r>
              <a:rPr lang="en-US" dirty="0"/>
              <a:t>Current Educational Program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2400" y="1058708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AutoShape 2" descr="data:image/jpeg;base64,/9j/4AAQSkZJRgABAQAAAQABAAD/2wBDABQODxIPDRQSEBIXFRQYHjIhHhwcHj0sLiQySUBMS0dARkVQWnNiUFVtVkVGZIhlbXd7gYKBTmCNl4x9lnN+gXz/2wBDARUXFx4aHjshITt8U0ZTfHx8fHx8fHx8fHx8fHx8fHx8fHx8fHx8fHx8fHx8fHx8fHx8fHx8fHx8fHx8fHx8fHz/wAARCAElAM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E1LUb5NTu0S9uERZnCqJWAA3HgDNVv7S1D/n/ALr/AL/N/jRqn/IWvf8Aru//AKEarAH0NdKSsLUs/wBpah/z/wB1/wB/m/xo/tLUP+f+6/7/ADf41WwfQ0c+lFkFmWf7S1D/AJ/7n/v83+NH9pah/wA/9z/3+b/Gq1H4UWQaln+0tQ/5/wC5/wC/zf40f2lqH/P/AHX/AH+b/Gq3PpR+FFkGpZ/tLUP+f+5/7/N/jR/aWof8/wDc/wDf5v8AGq2KMUaBqWf7S1D/AJ/7n/v83+NH9pah/wA/9z/3+b/Gq1FFkBZ/tLUP+f8Auf8Av83+NH9pah/z/wB1/wB/m/xqtRTsgLP9pah/z/3P/f5v8aP7S1D/AJ/7n/v83+NVqKLICz/aWof8/wDdf9/m/wAaP7S1D/n/ALn/AL/N/jVaiiyAs/2lqH/P/c/9/m/xo/tLUP8An/uv+/zf41WozRZAWf7S1D/n/uv+/wA3+NH9pah/z/3X/f5v8arZoosgLP8AaWof8/8Adf8Af5v8aP7T1DH/AB/3X/f5v8arZpD0osgPQfDjvPoltJOxlkbdlnOSfmPc0Unhf/kAWv8AwP8A9DNFckt2M5xtLu9T1TUBaIreXM27LY6scfyqT/hFtW/55R/9/BVO8uLi31O9+zXEsJaZ8mNyufmPpXR+C7m5uDe/abmWfbs2+Y5bH3s4zQrHTKU4q62Mj/hFtW/55J/38FH/AAi2r/8APFP+/gr0Ciixn7aR59/wi2r/APPFP+/go/4RbV/+eKf9/BXSeL7ia20cPbzPE/mqNyMQcc+lcZ/aep/9BG6/7+mnZFxnOWxePhfWB/y7qf8Atov+NJ/wjGsf8+w/7+L/AI1Fa6/qtpIGF20y55SX5gfx6iu50jVIdWsxPF8rDiSMnlT/AIe9KyCU5x3OL/4RnWP+fUf9/F/xo/4RnWP+fUf9/V/xr0OuQ1jVLmy8WQqLiRbYbN8e75cHg8UWJVWTMv8A4RnWP+fUf9/U/wAaP+EZ1j/n1H/fxP8AGvQ6KLC9tI87/wCEZ1j/AJ9B/wB/U/xoPhrWACTacD/pon+NeiV5veajqtveXFu2oT/u5GT73UZosio1JydkZwOelWLOyudQmMVnH5kgXcRkDA/H61WUbRgVPbXVxaSGS1laKQjBZfSkb62L3/CN6x/z5/8AkRP8aP8AhHNY/wCfM/8Afxf8a1/DniS5nvEs9QZZPM4SUAA59Djiuh1fUE0vT5bpxuKjCr/eY9BTsYOpOO6OH/4RzV/+fM/99r/jSHw7q4/5cm/77X/GmS+IdYncyG8MYPRUAAFdxoM0txo1rLO5kkZTuY9TyabSB1JpXaOK/wCEe1f/AJ8m/wC+l/xpP7A1b/nyf/vof416PRSsL20jzj/hH9W/58n/AO+l/wAarXmn3dgE+2QmLfnbkjnHXpW/4s1S/s9WjhtLl4kMIYgY65Nc7d3t5fbDeXDTeXnbkDjPWnZIuM5S1todn4a/5Adt/wAC/wDQjRR4a/5Adt/wL/0I0Ukc0/iZx+o/8hO8/wCu7/8AoRro/AvW+/4B/wCzVzmo/wDITvP+u7/+hGuj8C9b7/gH/s1JHXU+A62iiiqOQ57xt/yAx/12X+tcPXceNv8AkCD/AK7L/WuHoeyOij1CtfwxfGy1eNScRXH7tx7nofz/AJmsik5HIOCOhFSbNXVj1qvPvGH/ACH2/wCuS13Nhci8sYLgY/eIGOOxxz+tcP4v/wCRgf8A65LVrZnJD4kdppFz9s0u2nzktGN31HB/UVcrm/BVz5mmy25PMMmR9G5/nmukqRSVm0FcB4ut/I11pB0njV/xHB/l+td/XLeObfda2tyBzHIUP0I/+t+tMcHaSZx9FFFSdhd0VS+tWQXr5yn8jmt3x3dZW0slP3mMrD6cD+Zqj4PtzNrPmnpDGW/E8f1NVPEd19r8QXLA5SL90vtjr+uauOmpzzXNNIzj0r0Xw3/yAbT/AHD/ADNedHpXo3hz/kA2n+4f5mpRVbY06KKKZzHB+Nf+Q5F/17j/ANCasI9K3fGv/Ici/wCvdf8A0Jqwj0pSOul8J3Phr/kBW3/Av/QjRR4a/wCQFbf8C/8AQjRQjkn8TOP1H/kJ3n/Xd/8A0I10fgXrff8AbP8A9mrnNR/5Cd5/13f/ANCNdH4F63//AGz/APZqSOup8B1tFFFUchz3jb/kCD/rsv8AI1w9dx42/wCQIv8A12X+RrhxRLZHRR6ie9GcitLw9BHc63bRTIHjJYsrDIOFJo8RRxwa7cQwxrHGoXCqMAfKKmxrzJS5TqfB1x52jeWTzDIV/A8/1Nc94v8A+Rgf/rktX/A0+Li7gP8AEquPwOD/ADFUPF3/ACMD/wDXJapbMwtaoS+DbnydXaEnieMjHuOR+ma7uvLbC5+x39vcdo5AT9O/6V6jSQVlrcWszxFbfa9Du4x94JvH1Xn+ladIQGBBGQeCKZieTKcgGlqS4gNrdz25/wCWUjJ+RqInAqXud0XdJnX+FQLHRL3UJB3JHuFH+JNcerM5aRzlnJJPrXXa6f7M8I21kOJJtqsO/wDeb9f51yYGABVPSJjT96bYHpXo3hz/AJAVp/uH+Zrzk9K9G8Of8gKz/wBz+ppIdbZGnRRRTOY4Txp/yHIv+vdf/QmrBPSt3xp/yHYv+vdf/QmrCPSiR1UfhO58Nf8AICtv+Bf+hGijw1/yArb/AIF/6EaKSOWfxM4/Uv8AkJ3n/Xd//QjXR+Bf+X//ALZ/+zVzmpf8hO8/67v/AOhGuj8C/wDL/wD9s/8A2akjrqfwzraKKKo5DnfG/wDyBF/67L/I1xFdv43/AOQIv/XZf5GuI7UPZHRR6m54Pj364G/55xs39P61W8T/APIx3f8AwD/0EVseBrclru5I44jB/U/0rH8T/wDIx3f/AAD/ANBFC2YN/vSTwpN5OvQjOBIrIfyz/MCl8Xf8jA//AFyWs6wnFtqFtO3CxyqzfQHn9Kt+I7uC91p5rWQSR+Wo3AEc0R2Y5L94mZp6V6ToVz9r0e0lJy3lhW+o4P8AKvNq7LwRc77S4tj1jcMPoR/9b9alDrK8bnT0UUVRynn/AIst/s+uyOBhZ0Vx9eh/lVHSrb7ZqlrARkNICw/2Ryf0BrpPHNvm3tLoD7jmM/QjP9P1ql4KthJqE9y3SGPAJ7Fv/rA0Pc6IStTZH41ufO1eG2BysEeSPRjz/LFYNS3tyb3Ubm6ycSSErn07fpioqJb2LpK0QPSvRvDn/ICs/wDc/qa85PSvRvDn/ICs/wDc/qaSJrbI06KKKZzHB+NP+Q7F/wBe4/8AQmrCPSt3xp/yHY/+vdf/AEJqwj0okdVH4TufDX/IDtv+Bf8AoRoo8Nf8gO2/4F/6EaKSOafxM4/Uv+Qnef8AXd//AEI10fgXpffVP/Zq5zUf+Qnef9d3/wDQjXR+Bel99U/9mpI6qnwHW0UUVRyHO+N/+QKn/Xdf5GuIAZiqqCzMcBR1Jr0XxBpkmr2K20UixkSByzDsAf8AGodI8N2umOJmJnuB0dhgL9BQ9Ua05qKZa0PT/wCzdLigbHmfek/3j/nH4VxPif8A5GO7+i/+givRq858T/8AIx3f/Af/AEEU1sxU3eaMyjAHakpag6wrb8I3Pka2sZPyzoU/HqP5frWJUltObW7huF6xOG/I0Ckrqx6rRSKwZQynIIyCO9LVHCZfiO2+1aHdoB8ypvH1Xn+lYWnt/Zvgu5uuklxkKe/Pyj+prr3UOjKwyGGCK47xgUtLHT9LhPyKNx9cAYH55NNajTdrHLoMIBTqKKh6nclZWA9K9H8O/wDICs/9z+przg9K9H8O/wDICs/9z+ppoxrbI0qKKKZzHB+NP+Q7H/17r/6E1YR6Vu+NP+Q7H/17r/Nqwj0okdVH4TufDX/ICtv+Bf8AoRoo8Nf8gK2/4F/6EaKSOWfxM4/Uf+Qnef8AXd//AEI10fgXpffVP/Zq5zUf+Qpef9d3/wDQjXR+Bel99U/9mpI66nwHW0UUVRyHO+NiV0ZCrFT568g47GsLRvEd1YTKl3K9xak4O85ZPcH+lbvjj/kCp/13X+Rrh+ooeyNqcVJO56wjB1DKQVYZBHcV514n/wCRju/+A/8AoIrqvCF2bnR1jY5aBin4dR/PH4Vyvib/AJGO7/4D/wCgihbMmCtOxm0UlFSdYtIelFB6UAen6Tk6VZ5OT5KfyFW6p6T/AMgmz/64p/IVcqjhe4V574tZn8RSBjkJGoX2GM/1NehV554r/wCRin/3E/kKfRlU/iRkmijvRUHYB6V6P4d/5AVn/uf1rzc9K9I8Pf8AIDs/9z+tNGNbZGlRRRTOY4Lxn/yHk/64L/Nqwz0rc8af8h5P+uC/zNYR6USOqj8J3Xhr/kBW3/Av/QjRR4a/5AVt/wAC/wDQjRSRyy+JnH6j/wAhS8/67v8A+hGuj8C9L76p/wCzVzmpf8hS8/67v/6Ea6TwL0vvqn/s1JHVU+A6yiiiqOU5zxx/yBU/67r/ACNcRXb+OP8AkCp/13X+RriKJbI6KPU6fwPMVu7qDs6Bx+Bx/WsvxN/yMd3/AMB/9BFTeE5Nmvwr/wA9FZf0z/SovEalvEd5gZ+7/wCgihbMGrVDLpaU7B1kXPtzRhT911P6UrM25l3G0HpSkFTgjFIelSM9P0r/AJBVn/1xT+Qq3VTSv+QVZ/8AXFP5CrdWcL3CvPPFf/IxT/7ifyFeh1554r/5GOf/AHE/9BFPoyqfxIyaSiioOwD0r0jw9/yArP8A65/1rzc9K9I8Pf8AICs/+uf9aaMa2yNKiiimcxwfjMf8T1f+uC/zNYJ71u+M/wDkPJ/1wX+ZrCaiR1UvhO68Nf8AICtv+Bf+hGijw1/yArb/AIF/6EaKSOWXxM4/Uv8AkJ3n/Xd//QjXSeBfu331T/2aub1L/kJ3n/Xd/wD0I10ngX7t99U/9mpI6qnwHWUUUVRynOeOP+QLH/13X+RriK7fxx/yBY/+u6/yauIolsjoo9S5pNwtnqcFzIdscbZcgZ46f1pmvXkV7q9xcWzEwybcEjGcADpVWY4RVHfk1p6cdOFqghaFNQP3mvVJj/4Djgf8CFaQVlciq7yKFtp11doZIo9sI6zSHag/4EeK6bTfBUbxrLfXW8MMhYeB9cn/AArMj07VNS1e1TUfMlhdgfMB3R7ep2kfKOB2r0PpTnJmNjz3X9Ji0WSJBcmZJc4Rl+ZAO+e9ZLjbxW/rpivJr69uo5GjTEdqUzggMQxz0Aznr1zXPKd0IPdTj8KiUdLnRSm78rPUNK/5BVn/ANcU/kKt1U0r/kFWf/XFP5CrdSYvcK878V/8jHcf7if+givRK878V/8AIx3H+6n/AKCKfRlU/iRk0UUVB2AelekeHv8AkB2f/XOvNz0r0nw//wAgOz/65imjGtsaNFFFM5jgvGf/ACHl/wCuC/zNYR6VueM/+Q8v/XBf5msM9KJHVS+E7nw1/wAgK2/4H/6EaKPDX/ICtv8Agf8A6EaKSOWXxM5DUv8AkJ3n/Xd//QjXSeBfuX31T/2aub1L/kKXn/Xd/wD0I10ngX7l99U/9mpI6qnwHWUUUVRynOeOP+QLH/13X+TVxFdv44/5Asf/AF3X+TVxFEtkdFHqDRvNNFHEpZ5MKo9STU13pN1atNuQSpC+x5I+QD1+vSovmKjYSrodykHBqzaa5e2q+WWEsJJ3o4+8Djdz15AxmtYNuOhlVVpHQ+DIbe3muCL+KVnAVI1Yg47kqcHPSuj1a9j0/TpriUsFUY+XG7J44/OuF/tGwvZA2oRYZnkllfHJ4+RFI5x9auvBO8S2sOoRajAys6wzkndtA6Ecj+LHTpSa11IMm81ORrX7DDOZrT5cM8exwBnCnBx1NU4+Im9zUWPm2r1zjAqdhsQIO3X606llGxrSV5XPTtL/AOQXaf8AXFP5CrdVdL/5Bdp/1xT+Qq1WRm9wrzvxV/yMdx/up/6CK9ErzvxV/wAjHcf7qf8AoIp9GVT+JGTRRRUHYB6V6R4f/wCQHZ/9cxXm56V6T4f/AOQHZ/8AXMU0Y1tjRooopnMcD4z/AOQ8v/XBf5msM9K3PGX/ACHl/wCuC/zNYZ6USOql8J3Phr/kBW3/AAP/ANCNFHhr/kBW3/Av/QjRSRyy+JnLz2N1e6nf/ZIGl2Ttu29sscfyrpfB9jdWSXf2uBot5Xbu79a5ybUbyw1O/FlP5PmTtu+UHOGOOo96T/hIdZP/AC/n/v2v+FCsdM1JqyR6RRXm/wDwkOs/8/x/79r/AIUf8JFrP/P8f+/a/wCFPTuZezl2Or8X2lxeaVHHaxNK4mUlV9MHmuPfR9SiRnks5VRRlmI6Ad6l/wCEj1r/AJ/j/wB+1/wpsuv6vNC8Mt5uSRSrDy1GQevah2fUuKnHoZ4PORQyLIc52t+hoAwAKKSbT0NmlJajDBJ/dz9DToknifdGzRMP4g2D6f1NLRV+1Zn7GIqhYvu8t/e/wq3/AGRqRGfsNwR/1zNU61R4m1lQAt0uAMDMa/4VF7vUppxXuo7zTkaPTrVHUqyxKCD1BwKs153/AMJPrX/Pyn/fpf8ACj/hKNZ/5+U/79L/AIU9Dn9nLseiVwfiXT72fX55ILOeSMquGSMkH5R3qv8A8JPrP/Pyn/ftf8KX/hKNZ/5+I/8Av2KNBqEk72Mya3mtnCXETwuRkK6kHHrzUdWL2+utRuFnvHDuq7BgY45P9TVc81LOmLbWpa/szUCoIsbkg8giJua9B0ON4tGtElRkdYwCrDBFcWPFGrqoVJY9qjAzGKX/AISrWf8AntF/37FNWMZqctLHoVFee/8ACVaz/wA9ov8Av2KP+Eq1n/nrF/37FPTuZ+zl2LXi20uptbDw200ieSo3IhI6msKe2uLdQbiCWIN0LoVz+daf/CV6x/z0h/79iqeo6vfaoka3jIVjJI2rih2fU1hzR0sdd4a/5AVt/wAC/wDQjRR4a/5AVt/wL/0I0Ukc8viZgW2lrq+v39u0pi2vI+4Lno+MfrUFnpSagIhazMJHnMTK6/dGCd35A1reHP8AkbNR+kv/AKMFJ4d8pNZhjt3LxNa7yWXB3bmH9SKEtDdzaehkS6Uqx2s8cjGC4lMOSMFSGxn8cZqzeeHWha8W3n81rRVdwy43KQTx9MVeAB8N2Wf+f8Y/77arWrSzQza0bRPMkaKMSZONibTlh6/pTsLnkcpYQJeXsNu8hjWVtoYDOCenH1q1LpPl6jPY72M0bKsZ28OWIxnnjg5/Cs5HMTo8ZwyEFT7iuzvFQ+KdMlUYNwm9gfUKcfz/AEpI0nJpnO3ukG1tpZ0kMiQXBgl4wc4HI9ucU7UdIj028it5LhnEkZk3KnTrxjPtWxe4Oha9n/n+P/oSVX8Vf8hW1/69T/7NTsQpt6FOHQRNaWU4udrXjbEUpwp56nPTisu5hktbiSCYASRttYCussyBpGhN1cTMUX+8cNgZ7Vy+pSzT6jcy3KeXM0h3J129sUmtCoSbk0yzd6WLbSbfUPOLi4baI9uMde+fapZ9EMUenyJcB0viACUx5ecdeeev6Va1X/kUdK/66H/2arcf77w9Zv3tZ1H4Ff8AFhRYTm/xM9PDhfWJNNF188cYkLmPg9OMZ96rJozyGzYS/uLxiiSbeVYEjBGfb1rprf8A5He6/wCvYf8AstZlnfwsNG02Ng8sVyZJCvReWwM9/vU7E88jOvNEltYrmWOUTJayCOX5dpGQDkeo5FCaHO8SfOPPktzcrHjqgxxn1Oa1tZmlhtNXSBPMWW4Alcf8shtX881qxqF8RWijoLAgf99CiyD2krHIPpRTSrfUfOykz+XsC8qcn39qc+khNNe/+0ZhSQx4Cck5xnrWnYqJvCUwxkW13ux/sggn9Cafp0Udx4UijuJRGj3Y3MRn+IUrD52Z1voLXNzPBDdIzRRrKDtOHVgCMfnVcaY39jf2o0wEe7b5YGTnOK0fC1w39rqX43gR/gFbH8qku4vs/hO6t/8AnldBPxG3NOw3OSdilNoXkXdrbSXah7pdyNsO0exqAaUzaP8A2msymJW2umOV5xmtvxEiqsFwJFE0FsjRx4OSfMXn/PrUHh0farK800jJmti6j0IZh/Mj8qVg55WuU7bQDdOiRXabnZ1TKEZ2Yyf1FUb+x+xLEwmWVZQ2CoIwVOCPzrY8NStJ4hEZGFiEuPxP/wCqse/b5zHvDbZZCMfw5I4/Q0WVhxlLmszr/DX/ACArb/gf/oRoo8Nf8gK2/wCB/wDoRooRzS+JmPpd/bab4j1Ce7k2IWkQYUk5Lg9vpWdo9+um6tHcSEvEuVO3+6fTPuc1BqZA1S8yf+W7/wDoRqtvXOc0JO2x1Wj1ZtSalAtnYWSSbliuTPM+DgDccAdzwavya1p8t7qh8/Ed3AqI5RsAhSMEYz3rlN6+tG9PWn73Ynlj3HMqlyEztz8pb0rodS1m2bUtMu7WTzRbKBIApB9+o9K5zevrS71HelZ9i3yu2pu6jqkDadeW1u/mNd3Zm4BAVODz75HSk1y/tr+e3uoJR8tvsMZB3BuePTv1rC3p60b19aevYlRiup0kOq2cVhpEbTZktZt8qhTwOfbnrWVrUkM+qTzW0glSRt24AgfTmqG9fUUu9cdRSs+w0op3ubWo3ltN4dsLSKYNPC2XTB4698e9LHfww2TWgnVw1xC+5QcbQBu6jsVFYm9c9RSb09RT17Byx7nXQ6vYL4ouL5rlRbPAEV8Hk8cYxntWBpckdvq8E0rqsUcm5m7YqhuT1FLvU9xSs+wKMV1Onn1Gxnh1mH7Ui/aXV42IOGGBnt14p0OvWyzQ37P88VkYjGfvGTIwPofWuW3LxyKNy9cinr2J5I9zY03UI7XQNStpHAmmwI1/vZ4NSR3UB8KiyFwi3JmDhScYGeuaw9y5+8KNy9cilr2KcY9zdimtbbVIporqNoYZIV3cgsAmGYDHqadc38E+g3kXnJ9omu2mVM8lSRWBuX+8KMrnqPzp69hci7nUX91Y3mqae/2yMW8EQEpyeoOQMd+QKz9Gu47DU7GeWZPLMbLJg52ZLdfzFY+5f7woLL/eFLUFBdzd0W8tbfxJcXUsyJblpNrngEE8VjXBBuZmUhlLsQQeCM1HlfUfnRkY4NGpaik73O68Nf8AICtv+Bf+hGil8Nf8gK2/4F/6EaKDjl8TOK1f/kK3eP8Anu//AKEam1BtPe0s2tSFmjBSdFUgsAeGz055/MU3UgDql5kZ/fv/AOhGq21c9BVqpZJG7pOWpuibQBqUcivGbQnHlNCfkXy+pOMn5vrUGmzaQlvGL7yjKLkFj5ZOY9vsPWsjYv8AdFGxf7oo50L2L7m88+gGKbyhGJjHFtJjbbvBO7HHpjPrWbay2Eek3HnKj3nmgxjbnK9+emP1qntX+6KNq+goU0HsX3OgSXw358PyjyxJ3VuE8v8Ai9Tv/wA4qk7aV/bVm6+X9hMa+cMNw2DnI9c+lZmxf7oo2L/dFCmg9i+5uu2gmKfyfL87y49pIO3fuO7GfbGf0qtFJpMj6a7rGhyUu02nbgHhvx9qyti/3RS7F9BRzoPYvuak66Y9ldLE0KzGUeSechM8+3/1sd6ux/8ACNGaHJXy9/8AFu+5s53e+7/OK57Yv90UbE/uijnQexZq28+iyuRPaiFcIA28nLBhuPsCD+lSXi6QI82YgaQTPwzHBTPGeaxti+go2L/dFPnQexZtwDQ5b6F9saW00ZeSN2OYnAxtznoTzWbpX2KTUQdSVVtnJUgMQFJBweucCq2xf7oo2L/dFHtEHsWadrHpTQiK5Ma3EEy/vFYlZ4y2D34wOe3FLqcWircWgtXxGZWE/lsWxHu4POecVl7F/uijYvpRzoPYs2reLRmv7pLgQrGsi+RtkO1oywySc9dv8zUEdvo8kN0DNsMc6tHIWO54ScEAeoHPTPSsvy09KXy19KOdB7Fm3DBozXt4swgW3Ur5BEp5BIz39KLmPQ7dRIkUc6rcsGRZmyYuxHNYflp6UuxPSjnQexkbTWOihJVhvImYS5DyE48vbnGARk54rCi/ip3lp6Uu0AHAxSc01YqFJxlc7vw1/wAgK2/4F/6EaKPDX/ICtv8AgX/oRoqDnl8TOP1L/kKXn/Xd/wD0I1W71Z1L/kJ3n/Xd/wD0I1WpHctkJRRRQMKKKKAJIIWuJliQgMx4Jp9vayXUzxQlSUUsSe4FRI7RsGRtrDoaI5JISTE5QkbSR6UCd+hJDbvPBNMjKFhALZPJz6VDmnpLJGjpG5VXGHA70ygFfqPliaGQRsQSVVuPcAj9DT5LV47s2pKmQPsJB4zTHleUqztuKgAfQdKHmkeUys2ZCc7vf1oFqSW9rJc3BgjKhwCTuOBxTIYmmEhQj92m857jI6fnSx3E0U5njcrKSSWwOppiO0ZJRsEgqT6gjBoHqOWFmt3nBARGCnPXJ6fypTbuLVbk7fLZ9g55z9KaJHWNogcIxBYY6kUpnlMAgLfuQ27bjv60BqEkLxJG7YxKNy/TOP5g1HT2kd0VGbKpnaPSmsdzEnAJ9BgUDQlFLRQAUUUUAFIelLSHpQB3Xhr/AJAVt/wL/wBCNFHhr/kBW3/Av/QjRTOCXxM4/Uv+Qnef9d3/APQjVbvVnUv+Qnef9d3/APQjVbvSO5bISiiigCzp0cE14iXbBISDlicY44/pTIEjeSQSMAio5XnGSAcVCeetHFArE0KxNbXDSHEiBTHz15AI/I5/Ck2J9jMm796JANuf4cHnH4VF70UDsTzxRpb27xOrNIp3gHJBB7jt2p1zFCl1HHEQY2VSTuzyev0qt0NHrRcVi5NBbJqhhV/9G3AbgwPGPWqzJiSQLghCeQcjGf1pnbFHWgaTA1bvoYIZIFt33K6BmOc4OTxVTtmjGPxoAtTRQRak0OSbdZMEqckrnrn6UkEMP2yWKc5RA+CrAZKgkc/hVbHagcjFArMs2kEU0Ny8smxo03IM43H/ADj86WO3ibTZrhmPnI4AXI5HHb8aq9aD1FAWfcmaJFs45Q2XZirDPT0/z7VEQVOCMHGaTjP1o70DQtHagUE8YoGJQelFB6UAd14a/wCQFbf8C/8AQjRR4a/5AVt/wL/0I0Uzgl8TOP1L/kKXn/Xd/wD0I1W71Y1L/kKXn/Xd/wD0I1X70juWyEooooAlaVWtEh2ncrlt3bBAGP0FLPMJobdMEGFSufUZz/U1DRQFizqF2t5c+aiFAFC4PfHem29x5EdwuCWlj2A+nIOf0NQUUCsrWJ0nVbCW3wd0jqwI6cZ4P5/pRJOrWMVuAwZGLE9jn/P61BRQFizd3KXEVsiIVMMe1mP8Rpb66S6vPPjQqnHBA7VVoouHKi0LlBfTXCoQj+ZtXjK7gQPyzSWk0UUdykysTLHtUr1Vsg5/Sq1FAWDHFT3U0UywCJWUogV84wT6ioKKB2Lf2mL+0jcbD5RY/LgZxjFR2sywrP5gJMke1SBnByD/AENQUUXDlRZguIo7G6hdSZJduwgA4wefpTPMT7EIcfvBJuyB1GO/+e5qGigVg7YpaKSgoKD0ooPSgDuvDX/ICtv+Bf8AoRopPDX/ACArb/gX/oRopnBL4mcXqkjDVb3jjz3/APQjVbzGz0/SthdUGm6pqSvF5qSXBJU9ir5B/nUz+IrZg4+yv87THdxlN/Qj3Fb8q7Fc8u5g+Y2cY/Sk81j2Brai12BNK+xyQyPIYpIzJxzuIIP4YpYddtUVGe1YzC0a2bAG08jafXoOaOVdg55dzE8xvQUea3oK0NSv7e9s7aJRL5kAYbmA+fLZyfwq0dctZ7B7W5gky8cUZljA3EIxOfrjAo5V2Dnl3MXzTntR5p9BV6C9to9LuLJ0kJkmDqwA6Dsa0ZPEVoZopIrAAKxLIQMbCoUoPbgn8qHFdg9pLuYHnH0FHmn0FdHB4jsY8lrVzmOJMBV4K53Hr3zVSy1axgS1Etu5a2nLqyqvzIw5B980uVdg9pLuY/nH0FHmn0FdHH4h05WdntHbekSlfLXGVJz35yPWqd5q9jcaY1vFYiGRlQLgDahDMSwPXJBAo5V2D2ku5k+acdBSecfQVdtL21hv7Kd7UJFAAJVX5jIRnLYPr6Vqf27pfn+YbFuUjUny142tlh9CP84ocV2D2ku5z3newo872FdEmvaUIokNi67WVsCNSAA5OMk+nFNttc0yJ5vOtXdZJCyjylOxSCMcn3Bx0/IUWXYftJdzAEp9BR5xPart9fxXGnWkES4mj3ecxQDcc/LjHoKuahqmm39qsYtmtpchmkjjXH3eQBkcbgKfKuwvaS7mN5x9KPO9q07TULGKxtYZoSZYpt8jCNTuXIOOetTT6ppr3Fs8Nr5caXDPMvlKfMQsCB+ABGP8aOWPYftJdzG872pPO9q3rjV9KkWUQ2pQtE6ofJX5WLZB69hxTBqmlTDdPZmKaSLZI0aLtVsj5lHYlR+B/OlyrsHtJdzF872o83I6VtrqelA2eIDtikcy7oVzIpbKg446fl0HBqjrV1Z3c8MljEIkEQV1CBfmyeeOvamoxb2D2k+52HhnnQbU/wC9/wChGijwx/yALX/gX/oRorB6MjfUz7nwkt1czXH2xlMzl9vl5xk5x1qL/hC1/wCf5v8Av1/9eiiq55AJ/wAIUP8An/P/AH6/+vR/whQ/5/z/AN+f/sqKKOeXcA/4Qof8/wCf+/P/ANlR/wAIUP8An/P/AH5/+yooo55BYP8AhCh/z/n/AL9f/Xo/4Qof8/5/78//AF6KKOeXcA/4Qof8/wCf+/P/ANlR/wAIV/0/n/vz/wDZUUUc8gsH/CFf9P8A/wCQf/sqP+EKH/P+f+/P/wBlRRRzyAP+EKH/AD/n/vz/APZUf8IUv/P+f+/X/wBeiijnl3Cwf8IUP+f8/wDfn/7Kj/hCh/z/AJ/78/8A2VFFHPLuFg/4Qof8/wCf+/P/ANlR/wAIUP8An/P/AH5/+yooo55dwsH/AAhQ/wCf8/8Afn/7Kj/hCv8Ap/P/AH5/+yooo55dwsH/AAhQ/wCf8/8Afn/7Kj/hCh/z/n/v1/8AXooo55dwD/hCl/5/z/36/wDr0o8Frnm+bH/XL/69FFHPLuBu2FuNOs47RDvWPOGPGckn+tFFFSB//9k="/>
          <p:cNvSpPr>
            <a:spLocks noChangeAspect="1" noChangeArrowheads="1"/>
          </p:cNvSpPr>
          <p:nvPr/>
        </p:nvSpPr>
        <p:spPr bwMode="auto">
          <a:xfrm>
            <a:off x="3333750" y="2297563"/>
            <a:ext cx="2476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DC3769-70BC-4C4C-BB6D-23C0BFD50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02213"/>
            <a:ext cx="8723832" cy="3733800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7326000-1171-41C4-9853-B9D23FAD9A4C}"/>
              </a:ext>
            </a:extLst>
          </p:cNvPr>
          <p:cNvSpPr/>
          <p:nvPr/>
        </p:nvSpPr>
        <p:spPr>
          <a:xfrm>
            <a:off x="2063952" y="1835029"/>
            <a:ext cx="4907280" cy="218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D83065F-1D20-479F-9273-3CA4B70D4B96}"/>
              </a:ext>
            </a:extLst>
          </p:cNvPr>
          <p:cNvSpPr/>
          <p:nvPr/>
        </p:nvSpPr>
        <p:spPr>
          <a:xfrm>
            <a:off x="2063952" y="4460717"/>
            <a:ext cx="4907280" cy="218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35E7DD-5994-4A01-892C-0FA8B29C7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280" y="5401984"/>
            <a:ext cx="2915920" cy="998816"/>
          </a:xfrm>
        </p:spPr>
        <p:txBody>
          <a:bodyPr/>
          <a:lstStyle/>
          <a:p>
            <a:r>
              <a:rPr lang="en-US" sz="1800" dirty="0"/>
              <a:t>59 Projects</a:t>
            </a:r>
          </a:p>
          <a:p>
            <a:r>
              <a:rPr lang="en-US" sz="1800" dirty="0"/>
              <a:t>46 Speeches</a:t>
            </a:r>
          </a:p>
          <a:p>
            <a:r>
              <a:rPr lang="en-US" sz="1800" dirty="0"/>
              <a:t>1 hour workshop/class</a:t>
            </a:r>
            <a:endParaRPr lang="en-US" sz="1400" dirty="0"/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84BC20-868A-4FA5-80BD-0DAA2DE65513}"/>
              </a:ext>
            </a:extLst>
          </p:cNvPr>
          <p:cNvSpPr txBox="1">
            <a:spLocks/>
          </p:cNvSpPr>
          <p:nvPr/>
        </p:nvSpPr>
        <p:spPr bwMode="auto">
          <a:xfrm>
            <a:off x="343968" y="5578768"/>
            <a:ext cx="3695708" cy="668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itchFamily="18" charset="2"/>
              <a:buChar char="4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kern="0" dirty="0"/>
              <a:t>2 Tracks (Paths)</a:t>
            </a:r>
            <a:endParaRPr lang="en-US" sz="2400" kern="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4B1A1C8-3F07-4086-A662-C61231C1BBA2}"/>
              </a:ext>
            </a:extLst>
          </p:cNvPr>
          <p:cNvSpPr/>
          <p:nvPr/>
        </p:nvSpPr>
        <p:spPr>
          <a:xfrm>
            <a:off x="4215111" y="5672164"/>
            <a:ext cx="1081857" cy="4584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2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96200" cy="838200"/>
          </a:xfrm>
        </p:spPr>
        <p:txBody>
          <a:bodyPr/>
          <a:lstStyle/>
          <a:p>
            <a:pPr algn="ctr"/>
            <a:r>
              <a:rPr lang="en-US" dirty="0"/>
              <a:t>Pathways Educational Program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2400" y="1058708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4ACFA0-9DD1-4A5F-A9FC-95C889887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5658678"/>
            <a:ext cx="3124200" cy="1046922"/>
          </a:xfrm>
        </p:spPr>
        <p:txBody>
          <a:bodyPr/>
          <a:lstStyle/>
          <a:p>
            <a:r>
              <a:rPr lang="en-US" sz="1800" dirty="0"/>
              <a:t>59 Projects</a:t>
            </a:r>
          </a:p>
          <a:p>
            <a:r>
              <a:rPr lang="en-US" sz="1800" dirty="0"/>
              <a:t>27-30 Speeches</a:t>
            </a:r>
          </a:p>
          <a:p>
            <a:r>
              <a:rPr lang="en-US" sz="1800" dirty="0"/>
              <a:t>1 Capstone project</a:t>
            </a:r>
            <a:endParaRPr lang="en-US" sz="1400" dirty="0"/>
          </a:p>
          <a:p>
            <a:endParaRPr lang="en-US" sz="18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BD1B35B-E7A1-419D-82FC-75A2D923019E}"/>
              </a:ext>
            </a:extLst>
          </p:cNvPr>
          <p:cNvSpPr txBox="1">
            <a:spLocks/>
          </p:cNvSpPr>
          <p:nvPr/>
        </p:nvSpPr>
        <p:spPr bwMode="auto">
          <a:xfrm>
            <a:off x="762000" y="5835462"/>
            <a:ext cx="3260546" cy="700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itchFamily="18" charset="2"/>
              <a:buChar char="4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kern="0" dirty="0"/>
              <a:t>2 of 10 Paths</a:t>
            </a:r>
            <a:endParaRPr lang="en-US" sz="2400" kern="0" dirty="0"/>
          </a:p>
          <a:p>
            <a:endParaRPr lang="en-US" kern="0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CF2D5E6-8942-4181-B70C-FC6CFA320E7A}"/>
              </a:ext>
            </a:extLst>
          </p:cNvPr>
          <p:cNvSpPr/>
          <p:nvPr/>
        </p:nvSpPr>
        <p:spPr>
          <a:xfrm>
            <a:off x="3733800" y="5902771"/>
            <a:ext cx="1159133" cy="4805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81D60BF-6EDE-4715-A3A8-18F02A1BB046}"/>
              </a:ext>
            </a:extLst>
          </p:cNvPr>
          <p:cNvSpPr/>
          <p:nvPr/>
        </p:nvSpPr>
        <p:spPr>
          <a:xfrm>
            <a:off x="1257300" y="4194346"/>
            <a:ext cx="5613696" cy="1139654"/>
          </a:xfrm>
          <a:prstGeom prst="rect">
            <a:avLst/>
          </a:prstGeom>
          <a:solidFill>
            <a:srgbClr val="005B8E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Chosen Path 2 (e.g., Team Collaboration)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FED32759-FB9D-4AD9-A426-B51A42C7909C}"/>
              </a:ext>
            </a:extLst>
          </p:cNvPr>
          <p:cNvSpPr/>
          <p:nvPr/>
        </p:nvSpPr>
        <p:spPr>
          <a:xfrm>
            <a:off x="7521457" y="3226175"/>
            <a:ext cx="1568686" cy="631002"/>
          </a:xfrm>
          <a:prstGeom prst="roundRect">
            <a:avLst/>
          </a:prstGeom>
          <a:solidFill>
            <a:srgbClr val="772432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Distinguished Toastmaster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039E3A8-6490-4ED1-9B2A-FFC29BB9A812}"/>
              </a:ext>
            </a:extLst>
          </p:cNvPr>
          <p:cNvSpPr/>
          <p:nvPr/>
        </p:nvSpPr>
        <p:spPr>
          <a:xfrm>
            <a:off x="1415648" y="43369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Mastering Fundamentals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90C100B-96EB-4840-8AEC-FDA4647EDEC3}"/>
              </a:ext>
            </a:extLst>
          </p:cNvPr>
          <p:cNvSpPr/>
          <p:nvPr/>
        </p:nvSpPr>
        <p:spPr>
          <a:xfrm>
            <a:off x="2496619" y="43369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Learning Your Style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E45E752-CDE7-418F-B9DD-332F09155D5D}"/>
              </a:ext>
            </a:extLst>
          </p:cNvPr>
          <p:cNvSpPr/>
          <p:nvPr/>
        </p:nvSpPr>
        <p:spPr>
          <a:xfrm>
            <a:off x="3566956" y="43369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Increasing Knowledge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4F42AA7-D917-423F-9E3D-440B096B42BD}"/>
              </a:ext>
            </a:extLst>
          </p:cNvPr>
          <p:cNvSpPr/>
          <p:nvPr/>
        </p:nvSpPr>
        <p:spPr>
          <a:xfrm>
            <a:off x="4635967" y="43369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4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Building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Skills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C9F4F4F-EA8C-44BC-A768-4DCE52BCB9B5}"/>
              </a:ext>
            </a:extLst>
          </p:cNvPr>
          <p:cNvSpPr/>
          <p:nvPr/>
        </p:nvSpPr>
        <p:spPr>
          <a:xfrm>
            <a:off x="5699503" y="4336922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Demonstrating Expertise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2D167B1-E8E1-478F-B61C-749544EC3C68}"/>
              </a:ext>
            </a:extLst>
          </p:cNvPr>
          <p:cNvSpPr/>
          <p:nvPr/>
        </p:nvSpPr>
        <p:spPr>
          <a:xfrm>
            <a:off x="1257300" y="2970950"/>
            <a:ext cx="5613696" cy="1139654"/>
          </a:xfrm>
          <a:prstGeom prst="rect">
            <a:avLst/>
          </a:prstGeom>
          <a:solidFill>
            <a:srgbClr val="005B8E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Chosen Path 1 (e.g., Presentation Mastery)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3FE716D-E5B1-4D8A-9F02-54232AEC5AC8}"/>
              </a:ext>
            </a:extLst>
          </p:cNvPr>
          <p:cNvSpPr/>
          <p:nvPr/>
        </p:nvSpPr>
        <p:spPr>
          <a:xfrm>
            <a:off x="1415648" y="31008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Mastering Fundamentals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E33F06B-B9D8-459F-B728-8C722D9E8FB7}"/>
              </a:ext>
            </a:extLst>
          </p:cNvPr>
          <p:cNvSpPr/>
          <p:nvPr/>
        </p:nvSpPr>
        <p:spPr>
          <a:xfrm>
            <a:off x="2496619" y="31008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Learning Your Style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83784D7-C539-4E6B-A2F0-FFB6479DA9C2}"/>
              </a:ext>
            </a:extLst>
          </p:cNvPr>
          <p:cNvSpPr/>
          <p:nvPr/>
        </p:nvSpPr>
        <p:spPr>
          <a:xfrm>
            <a:off x="3566956" y="31008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Increasing Knowledge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4D5731-D652-4643-BAFC-C61E73400A4A}"/>
              </a:ext>
            </a:extLst>
          </p:cNvPr>
          <p:cNvSpPr/>
          <p:nvPr/>
        </p:nvSpPr>
        <p:spPr>
          <a:xfrm>
            <a:off x="4635967" y="31008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4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Building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Skills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4763C9E-716F-46DA-9E5E-6208DE29FA6E}"/>
              </a:ext>
            </a:extLst>
          </p:cNvPr>
          <p:cNvSpPr/>
          <p:nvPr/>
        </p:nvSpPr>
        <p:spPr>
          <a:xfrm>
            <a:off x="5699503" y="3100826"/>
            <a:ext cx="1018797" cy="650194"/>
          </a:xfrm>
          <a:prstGeom prst="rect">
            <a:avLst/>
          </a:prstGeom>
          <a:solidFill>
            <a:srgbClr val="F5DCAF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Level 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/>
                <a:cs typeface="+mn-cs"/>
              </a:rPr>
              <a:t>Demonstrating Expertise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EA568CD-76BC-45DD-8507-62045CD315FD}"/>
              </a:ext>
            </a:extLst>
          </p:cNvPr>
          <p:cNvSpPr/>
          <p:nvPr/>
        </p:nvSpPr>
        <p:spPr>
          <a:xfrm>
            <a:off x="1257300" y="2454149"/>
            <a:ext cx="5613696" cy="440601"/>
          </a:xfrm>
          <a:prstGeom prst="rect">
            <a:avLst/>
          </a:prstGeom>
          <a:solidFill>
            <a:srgbClr val="772432">
              <a:lumMod val="60000"/>
              <a:lumOff val="4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Club Sponsor or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Speechcraft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 or Youth Leadership Program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D9F8FC8-DBC6-4771-8693-1153023976FA}"/>
              </a:ext>
            </a:extLst>
          </p:cNvPr>
          <p:cNvSpPr/>
          <p:nvPr/>
        </p:nvSpPr>
        <p:spPr>
          <a:xfrm>
            <a:off x="1257300" y="1943562"/>
            <a:ext cx="5613696" cy="440601"/>
          </a:xfrm>
          <a:prstGeom prst="rect">
            <a:avLst/>
          </a:prstGeom>
          <a:solidFill>
            <a:srgbClr val="772432">
              <a:lumMod val="40000"/>
              <a:lumOff val="6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Club Mentor or Coach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06F7EC0-F1F4-4CEF-850D-23AC0E0A5ABC}"/>
              </a:ext>
            </a:extLst>
          </p:cNvPr>
          <p:cNvSpPr/>
          <p:nvPr/>
        </p:nvSpPr>
        <p:spPr>
          <a:xfrm>
            <a:off x="1257300" y="1434250"/>
            <a:ext cx="2770632" cy="440601"/>
          </a:xfrm>
          <a:prstGeom prst="rect">
            <a:avLst/>
          </a:prstGeom>
          <a:solidFill>
            <a:srgbClr val="004165">
              <a:lumMod val="75000"/>
              <a:lumOff val="25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Club Officer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6738CA-F2B4-4C7D-B4FB-F180C771DDD2}"/>
              </a:ext>
            </a:extLst>
          </p:cNvPr>
          <p:cNvSpPr/>
          <p:nvPr/>
        </p:nvSpPr>
        <p:spPr>
          <a:xfrm>
            <a:off x="4102100" y="1434250"/>
            <a:ext cx="2770632" cy="440601"/>
          </a:xfrm>
          <a:prstGeom prst="rect">
            <a:avLst/>
          </a:prstGeom>
          <a:solidFill>
            <a:srgbClr val="004165">
              <a:lumMod val="75000"/>
              <a:lumOff val="25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District Officer</a:t>
            </a:r>
          </a:p>
        </p:txBody>
      </p:sp>
      <p:sp>
        <p:nvSpPr>
          <p:cNvPr id="71" name="Arrow: Pentagon 70">
            <a:extLst>
              <a:ext uri="{FF2B5EF4-FFF2-40B4-BE49-F238E27FC236}">
                <a16:creationId xmlns:a16="http://schemas.microsoft.com/office/drawing/2014/main" id="{FFE294FC-BFFC-4540-9BA1-2E5843F30B4D}"/>
              </a:ext>
            </a:extLst>
          </p:cNvPr>
          <p:cNvSpPr/>
          <p:nvPr/>
        </p:nvSpPr>
        <p:spPr>
          <a:xfrm>
            <a:off x="56618" y="3226175"/>
            <a:ext cx="1162582" cy="631002"/>
          </a:xfrm>
          <a:prstGeom prst="homePlate">
            <a:avLst/>
          </a:prstGeom>
          <a:solidFill>
            <a:srgbClr val="772432"/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New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Member</a:t>
            </a:r>
          </a:p>
        </p:txBody>
      </p:sp>
      <p:sp>
        <p:nvSpPr>
          <p:cNvPr id="72" name="Trapezoid 71">
            <a:extLst>
              <a:ext uri="{FF2B5EF4-FFF2-40B4-BE49-F238E27FC236}">
                <a16:creationId xmlns:a16="http://schemas.microsoft.com/office/drawing/2014/main" id="{974AFB6B-0F9C-4027-8ABD-13633EA4441B}"/>
              </a:ext>
            </a:extLst>
          </p:cNvPr>
          <p:cNvSpPr/>
          <p:nvPr/>
        </p:nvSpPr>
        <p:spPr>
          <a:xfrm rot="5400000">
            <a:off x="5263725" y="3117425"/>
            <a:ext cx="3899750" cy="533400"/>
          </a:xfrm>
          <a:prstGeom prst="trapezoid">
            <a:avLst/>
          </a:prstGeom>
          <a:solidFill>
            <a:srgbClr val="772432">
              <a:lumMod val="60000"/>
              <a:lumOff val="40000"/>
            </a:srgbClr>
          </a:solidFill>
          <a:ln w="25400" cap="flat" cmpd="sng" algn="ctr">
            <a:solidFill>
              <a:srgbClr val="772432">
                <a:shade val="50000"/>
              </a:srgbClr>
            </a:solidFill>
            <a:prstDash val="solid"/>
          </a:ln>
          <a:effectLst/>
        </p:spPr>
        <p:txBody>
          <a:bodyPr vert="horz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Capstone Project</a:t>
            </a:r>
          </a:p>
        </p:txBody>
      </p:sp>
    </p:spTree>
    <p:extLst>
      <p:ext uri="{BB962C8B-B14F-4D97-AF65-F5344CB8AC3E}">
        <p14:creationId xmlns:p14="http://schemas.microsoft.com/office/powerpoint/2010/main" val="403463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81000" y="899544"/>
            <a:ext cx="1639004" cy="5620997"/>
            <a:chOff x="843148" y="340095"/>
            <a:chExt cx="2386940" cy="6139542"/>
          </a:xfrm>
        </p:grpSpPr>
        <p:sp>
          <p:nvSpPr>
            <p:cNvPr id="4" name="Rectangle 3"/>
            <p:cNvSpPr/>
            <p:nvPr/>
          </p:nvSpPr>
          <p:spPr>
            <a:xfrm flipH="1">
              <a:off x="843148" y="340095"/>
              <a:ext cx="2386940" cy="6139542"/>
            </a:xfrm>
            <a:prstGeom prst="rect">
              <a:avLst/>
            </a:prstGeom>
            <a:gradFill flip="none" rotWithShape="1">
              <a:gsLst>
                <a:gs pos="0">
                  <a:srgbClr val="A93439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1636" y="449217"/>
              <a:ext cx="2189964" cy="5921298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2210999" y="899545"/>
            <a:ext cx="6536481" cy="5653655"/>
            <a:chOff x="3847179" y="289944"/>
            <a:chExt cx="8017727" cy="615547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l="1235" t="1064" r="1621" b="998"/>
            <a:stretch/>
          </p:blipFill>
          <p:spPr>
            <a:xfrm>
              <a:off x="3847179" y="289944"/>
              <a:ext cx="8017727" cy="6155473"/>
            </a:xfrm>
            <a:prstGeom prst="rect">
              <a:avLst/>
            </a:prstGeom>
          </p:spPr>
        </p:pic>
        <p:sp>
          <p:nvSpPr>
            <p:cNvPr id="9" name="Freeform: Shape 8"/>
            <p:cNvSpPr/>
            <p:nvPr/>
          </p:nvSpPr>
          <p:spPr>
            <a:xfrm>
              <a:off x="7103335" y="1252797"/>
              <a:ext cx="1728439" cy="4936130"/>
            </a:xfrm>
            <a:custGeom>
              <a:avLst/>
              <a:gdLst>
                <a:gd name="connsiteX0" fmla="*/ 1159727 w 1728439"/>
                <a:gd name="connsiteY0" fmla="*/ 29593 h 4936130"/>
                <a:gd name="connsiteX1" fmla="*/ 1159727 w 1728439"/>
                <a:gd name="connsiteY1" fmla="*/ 29593 h 4936130"/>
                <a:gd name="connsiteX2" fmla="*/ 713678 w 1728439"/>
                <a:gd name="connsiteY2" fmla="*/ 18442 h 4936130"/>
                <a:gd name="connsiteX3" fmla="*/ 635619 w 1728439"/>
                <a:gd name="connsiteY3" fmla="*/ 29593 h 4936130"/>
                <a:gd name="connsiteX4" fmla="*/ 557561 w 1728439"/>
                <a:gd name="connsiteY4" fmla="*/ 51896 h 4936130"/>
                <a:gd name="connsiteX5" fmla="*/ 524107 w 1728439"/>
                <a:gd name="connsiteY5" fmla="*/ 74198 h 4936130"/>
                <a:gd name="connsiteX6" fmla="*/ 468351 w 1728439"/>
                <a:gd name="connsiteY6" fmla="*/ 141105 h 4936130"/>
                <a:gd name="connsiteX7" fmla="*/ 434897 w 1728439"/>
                <a:gd name="connsiteY7" fmla="*/ 208013 h 4936130"/>
                <a:gd name="connsiteX8" fmla="*/ 423746 w 1728439"/>
                <a:gd name="connsiteY8" fmla="*/ 241466 h 4936130"/>
                <a:gd name="connsiteX9" fmla="*/ 401444 w 1728439"/>
                <a:gd name="connsiteY9" fmla="*/ 263769 h 4936130"/>
                <a:gd name="connsiteX10" fmla="*/ 379141 w 1728439"/>
                <a:gd name="connsiteY10" fmla="*/ 297223 h 4936130"/>
                <a:gd name="connsiteX11" fmla="*/ 356839 w 1728439"/>
                <a:gd name="connsiteY11" fmla="*/ 352979 h 4936130"/>
                <a:gd name="connsiteX12" fmla="*/ 312234 w 1728439"/>
                <a:gd name="connsiteY12" fmla="*/ 419886 h 4936130"/>
                <a:gd name="connsiteX13" fmla="*/ 289932 w 1728439"/>
                <a:gd name="connsiteY13" fmla="*/ 486793 h 4936130"/>
                <a:gd name="connsiteX14" fmla="*/ 245327 w 1728439"/>
                <a:gd name="connsiteY14" fmla="*/ 553701 h 4936130"/>
                <a:gd name="connsiteX15" fmla="*/ 223024 w 1728439"/>
                <a:gd name="connsiteY15" fmla="*/ 620608 h 4936130"/>
                <a:gd name="connsiteX16" fmla="*/ 189571 w 1728439"/>
                <a:gd name="connsiteY16" fmla="*/ 821330 h 4936130"/>
                <a:gd name="connsiteX17" fmla="*/ 178419 w 1728439"/>
                <a:gd name="connsiteY17" fmla="*/ 988598 h 4936130"/>
                <a:gd name="connsiteX18" fmla="*/ 167268 w 1728439"/>
                <a:gd name="connsiteY18" fmla="*/ 1033203 h 4936130"/>
                <a:gd name="connsiteX19" fmla="*/ 156117 w 1728439"/>
                <a:gd name="connsiteY19" fmla="*/ 1256227 h 4936130"/>
                <a:gd name="connsiteX20" fmla="*/ 144966 w 1728439"/>
                <a:gd name="connsiteY20" fmla="*/ 1356588 h 4936130"/>
                <a:gd name="connsiteX21" fmla="*/ 133814 w 1728439"/>
                <a:gd name="connsiteY21" fmla="*/ 1390042 h 4936130"/>
                <a:gd name="connsiteX22" fmla="*/ 100361 w 1728439"/>
                <a:gd name="connsiteY22" fmla="*/ 1401193 h 4936130"/>
                <a:gd name="connsiteX23" fmla="*/ 78058 w 1728439"/>
                <a:gd name="connsiteY23" fmla="*/ 1412344 h 4936130"/>
                <a:gd name="connsiteX24" fmla="*/ 66907 w 1728439"/>
                <a:gd name="connsiteY24" fmla="*/ 1423496 h 4936130"/>
                <a:gd name="connsiteX25" fmla="*/ 55756 w 1728439"/>
                <a:gd name="connsiteY25" fmla="*/ 1535008 h 4936130"/>
                <a:gd name="connsiteX26" fmla="*/ 33453 w 1728439"/>
                <a:gd name="connsiteY26" fmla="*/ 1579613 h 4936130"/>
                <a:gd name="connsiteX27" fmla="*/ 22302 w 1728439"/>
                <a:gd name="connsiteY27" fmla="*/ 1646520 h 4936130"/>
                <a:gd name="connsiteX28" fmla="*/ 11151 w 1728439"/>
                <a:gd name="connsiteY28" fmla="*/ 1813788 h 4936130"/>
                <a:gd name="connsiteX29" fmla="*/ 0 w 1728439"/>
                <a:gd name="connsiteY29" fmla="*/ 1869544 h 4936130"/>
                <a:gd name="connsiteX30" fmla="*/ 11151 w 1728439"/>
                <a:gd name="connsiteY30" fmla="*/ 1947603 h 4936130"/>
                <a:gd name="connsiteX31" fmla="*/ 33453 w 1728439"/>
                <a:gd name="connsiteY31" fmla="*/ 2293291 h 4936130"/>
                <a:gd name="connsiteX32" fmla="*/ 55756 w 1728439"/>
                <a:gd name="connsiteY32" fmla="*/ 2349047 h 4936130"/>
                <a:gd name="connsiteX33" fmla="*/ 78058 w 1728439"/>
                <a:gd name="connsiteY33" fmla="*/ 2438257 h 4936130"/>
                <a:gd name="connsiteX34" fmla="*/ 89210 w 1728439"/>
                <a:gd name="connsiteY34" fmla="*/ 2538618 h 4936130"/>
                <a:gd name="connsiteX35" fmla="*/ 111512 w 1728439"/>
                <a:gd name="connsiteY35" fmla="*/ 2672432 h 4936130"/>
                <a:gd name="connsiteX36" fmla="*/ 133814 w 1728439"/>
                <a:gd name="connsiteY36" fmla="*/ 2873154 h 4936130"/>
                <a:gd name="connsiteX37" fmla="*/ 144966 w 1728439"/>
                <a:gd name="connsiteY37" fmla="*/ 2906608 h 4936130"/>
                <a:gd name="connsiteX38" fmla="*/ 156117 w 1728439"/>
                <a:gd name="connsiteY38" fmla="*/ 2973515 h 4936130"/>
                <a:gd name="connsiteX39" fmla="*/ 167268 w 1728439"/>
                <a:gd name="connsiteY39" fmla="*/ 3006969 h 4936130"/>
                <a:gd name="connsiteX40" fmla="*/ 178419 w 1728439"/>
                <a:gd name="connsiteY40" fmla="*/ 3062725 h 4936130"/>
                <a:gd name="connsiteX41" fmla="*/ 200722 w 1728439"/>
                <a:gd name="connsiteY41" fmla="*/ 3140783 h 4936130"/>
                <a:gd name="connsiteX42" fmla="*/ 211873 w 1728439"/>
                <a:gd name="connsiteY42" fmla="*/ 3207691 h 4936130"/>
                <a:gd name="connsiteX43" fmla="*/ 234175 w 1728439"/>
                <a:gd name="connsiteY43" fmla="*/ 3285749 h 4936130"/>
                <a:gd name="connsiteX44" fmla="*/ 245327 w 1728439"/>
                <a:gd name="connsiteY44" fmla="*/ 3397262 h 4936130"/>
                <a:gd name="connsiteX45" fmla="*/ 256478 w 1728439"/>
                <a:gd name="connsiteY45" fmla="*/ 3430715 h 4936130"/>
                <a:gd name="connsiteX46" fmla="*/ 278780 w 1728439"/>
                <a:gd name="connsiteY46" fmla="*/ 3653740 h 4936130"/>
                <a:gd name="connsiteX47" fmla="*/ 289932 w 1728439"/>
                <a:gd name="connsiteY47" fmla="*/ 3921369 h 4936130"/>
                <a:gd name="connsiteX48" fmla="*/ 312234 w 1728439"/>
                <a:gd name="connsiteY48" fmla="*/ 4099788 h 4936130"/>
                <a:gd name="connsiteX49" fmla="*/ 323385 w 1728439"/>
                <a:gd name="connsiteY49" fmla="*/ 4222452 h 4936130"/>
                <a:gd name="connsiteX50" fmla="*/ 345688 w 1728439"/>
                <a:gd name="connsiteY50" fmla="*/ 4311662 h 4936130"/>
                <a:gd name="connsiteX51" fmla="*/ 356839 w 1728439"/>
                <a:gd name="connsiteY51" fmla="*/ 4412023 h 4936130"/>
                <a:gd name="connsiteX52" fmla="*/ 401444 w 1728439"/>
                <a:gd name="connsiteY52" fmla="*/ 4534686 h 4936130"/>
                <a:gd name="connsiteX53" fmla="*/ 412595 w 1728439"/>
                <a:gd name="connsiteY53" fmla="*/ 4601593 h 4936130"/>
                <a:gd name="connsiteX54" fmla="*/ 434897 w 1728439"/>
                <a:gd name="connsiteY54" fmla="*/ 4668501 h 4936130"/>
                <a:gd name="connsiteX55" fmla="*/ 457200 w 1728439"/>
                <a:gd name="connsiteY55" fmla="*/ 4735408 h 4936130"/>
                <a:gd name="connsiteX56" fmla="*/ 479502 w 1728439"/>
                <a:gd name="connsiteY56" fmla="*/ 4802315 h 4936130"/>
                <a:gd name="connsiteX57" fmla="*/ 501805 w 1728439"/>
                <a:gd name="connsiteY57" fmla="*/ 4824618 h 4936130"/>
                <a:gd name="connsiteX58" fmla="*/ 546410 w 1728439"/>
                <a:gd name="connsiteY58" fmla="*/ 4880374 h 4936130"/>
                <a:gd name="connsiteX59" fmla="*/ 568712 w 1728439"/>
                <a:gd name="connsiteY59" fmla="*/ 4913827 h 4936130"/>
                <a:gd name="connsiteX60" fmla="*/ 602166 w 1728439"/>
                <a:gd name="connsiteY60" fmla="*/ 4924979 h 4936130"/>
                <a:gd name="connsiteX61" fmla="*/ 1092819 w 1728439"/>
                <a:gd name="connsiteY61" fmla="*/ 4936130 h 4936130"/>
                <a:gd name="connsiteX62" fmla="*/ 1315844 w 1728439"/>
                <a:gd name="connsiteY62" fmla="*/ 4924979 h 4936130"/>
                <a:gd name="connsiteX63" fmla="*/ 1326995 w 1728439"/>
                <a:gd name="connsiteY63" fmla="*/ 4891525 h 4936130"/>
                <a:gd name="connsiteX64" fmla="*/ 1326995 w 1728439"/>
                <a:gd name="connsiteY64" fmla="*/ 4746559 h 4936130"/>
                <a:gd name="connsiteX65" fmla="*/ 1349297 w 1728439"/>
                <a:gd name="connsiteY65" fmla="*/ 4657349 h 4936130"/>
                <a:gd name="connsiteX66" fmla="*/ 1349297 w 1728439"/>
                <a:gd name="connsiteY66" fmla="*/ 4601593 h 4936130"/>
                <a:gd name="connsiteX67" fmla="*/ 1360449 w 1728439"/>
                <a:gd name="connsiteY67" fmla="*/ 4434325 h 4936130"/>
                <a:gd name="connsiteX68" fmla="*/ 1416205 w 1728439"/>
                <a:gd name="connsiteY68" fmla="*/ 3988276 h 4936130"/>
                <a:gd name="connsiteX69" fmla="*/ 1427356 w 1728439"/>
                <a:gd name="connsiteY69" fmla="*/ 3876764 h 4936130"/>
                <a:gd name="connsiteX70" fmla="*/ 1438507 w 1728439"/>
                <a:gd name="connsiteY70" fmla="*/ 3843310 h 4936130"/>
                <a:gd name="connsiteX71" fmla="*/ 1449658 w 1728439"/>
                <a:gd name="connsiteY71" fmla="*/ 3765252 h 4936130"/>
                <a:gd name="connsiteX72" fmla="*/ 1460810 w 1728439"/>
                <a:gd name="connsiteY72" fmla="*/ 3731798 h 4936130"/>
                <a:gd name="connsiteX73" fmla="*/ 1471961 w 1728439"/>
                <a:gd name="connsiteY73" fmla="*/ 3676042 h 4936130"/>
                <a:gd name="connsiteX74" fmla="*/ 1494263 w 1728439"/>
                <a:gd name="connsiteY74" fmla="*/ 3597983 h 4936130"/>
                <a:gd name="connsiteX75" fmla="*/ 1516566 w 1728439"/>
                <a:gd name="connsiteY75" fmla="*/ 3553379 h 4936130"/>
                <a:gd name="connsiteX76" fmla="*/ 1538868 w 1728439"/>
                <a:gd name="connsiteY76" fmla="*/ 3464169 h 4936130"/>
                <a:gd name="connsiteX77" fmla="*/ 1561171 w 1728439"/>
                <a:gd name="connsiteY77" fmla="*/ 3419564 h 4936130"/>
                <a:gd name="connsiteX78" fmla="*/ 1572322 w 1728439"/>
                <a:gd name="connsiteY78" fmla="*/ 3330354 h 4936130"/>
                <a:gd name="connsiteX79" fmla="*/ 1605775 w 1728439"/>
                <a:gd name="connsiteY79" fmla="*/ 3218842 h 4936130"/>
                <a:gd name="connsiteX80" fmla="*/ 1616927 w 1728439"/>
                <a:gd name="connsiteY80" fmla="*/ 3174237 h 4936130"/>
                <a:gd name="connsiteX81" fmla="*/ 1639229 w 1728439"/>
                <a:gd name="connsiteY81" fmla="*/ 3140783 h 4936130"/>
                <a:gd name="connsiteX82" fmla="*/ 1661532 w 1728439"/>
                <a:gd name="connsiteY82" fmla="*/ 3096179 h 4936130"/>
                <a:gd name="connsiteX83" fmla="*/ 1672683 w 1728439"/>
                <a:gd name="connsiteY83" fmla="*/ 3051574 h 4936130"/>
                <a:gd name="connsiteX84" fmla="*/ 1694985 w 1728439"/>
                <a:gd name="connsiteY84" fmla="*/ 3006969 h 4936130"/>
                <a:gd name="connsiteX85" fmla="*/ 1694985 w 1728439"/>
                <a:gd name="connsiteY85" fmla="*/ 2895457 h 4936130"/>
                <a:gd name="connsiteX86" fmla="*/ 1694985 w 1728439"/>
                <a:gd name="connsiteY86" fmla="*/ 2873154 h 4936130"/>
                <a:gd name="connsiteX87" fmla="*/ 1706136 w 1728439"/>
                <a:gd name="connsiteY87" fmla="*/ 2672432 h 4936130"/>
                <a:gd name="connsiteX88" fmla="*/ 1717288 w 1728439"/>
                <a:gd name="connsiteY88" fmla="*/ 2638979 h 4936130"/>
                <a:gd name="connsiteX89" fmla="*/ 1728439 w 1728439"/>
                <a:gd name="connsiteY89" fmla="*/ 2594374 h 4936130"/>
                <a:gd name="connsiteX90" fmla="*/ 1717288 w 1728439"/>
                <a:gd name="connsiteY90" fmla="*/ 1100110 h 4936130"/>
                <a:gd name="connsiteX91" fmla="*/ 1661532 w 1728439"/>
                <a:gd name="connsiteY91" fmla="*/ 999749 h 4936130"/>
                <a:gd name="connsiteX92" fmla="*/ 1650380 w 1728439"/>
                <a:gd name="connsiteY92" fmla="*/ 955144 h 4936130"/>
                <a:gd name="connsiteX93" fmla="*/ 1628078 w 1728439"/>
                <a:gd name="connsiteY93" fmla="*/ 865935 h 4936130"/>
                <a:gd name="connsiteX94" fmla="*/ 1605775 w 1728439"/>
                <a:gd name="connsiteY94" fmla="*/ 821330 h 4936130"/>
                <a:gd name="connsiteX95" fmla="*/ 1527717 w 1728439"/>
                <a:gd name="connsiteY95" fmla="*/ 732120 h 4936130"/>
                <a:gd name="connsiteX96" fmla="*/ 1483112 w 1728439"/>
                <a:gd name="connsiteY96" fmla="*/ 642910 h 4936130"/>
                <a:gd name="connsiteX97" fmla="*/ 1471961 w 1728439"/>
                <a:gd name="connsiteY97" fmla="*/ 576003 h 4936130"/>
                <a:gd name="connsiteX98" fmla="*/ 1449658 w 1728439"/>
                <a:gd name="connsiteY98" fmla="*/ 542549 h 4936130"/>
                <a:gd name="connsiteX99" fmla="*/ 1427356 w 1728439"/>
                <a:gd name="connsiteY99" fmla="*/ 453340 h 4936130"/>
                <a:gd name="connsiteX100" fmla="*/ 1416205 w 1728439"/>
                <a:gd name="connsiteY100" fmla="*/ 419886 h 4936130"/>
                <a:gd name="connsiteX101" fmla="*/ 1405053 w 1728439"/>
                <a:gd name="connsiteY101" fmla="*/ 308374 h 4936130"/>
                <a:gd name="connsiteX102" fmla="*/ 1338146 w 1728439"/>
                <a:gd name="connsiteY102" fmla="*/ 219164 h 4936130"/>
                <a:gd name="connsiteX103" fmla="*/ 1315844 w 1728439"/>
                <a:gd name="connsiteY103" fmla="*/ 185710 h 4936130"/>
                <a:gd name="connsiteX104" fmla="*/ 1293541 w 1728439"/>
                <a:gd name="connsiteY104" fmla="*/ 163408 h 4936130"/>
                <a:gd name="connsiteX105" fmla="*/ 1260088 w 1728439"/>
                <a:gd name="connsiteY105" fmla="*/ 152257 h 4936130"/>
                <a:gd name="connsiteX106" fmla="*/ 1237785 w 1728439"/>
                <a:gd name="connsiteY106" fmla="*/ 129954 h 4936130"/>
                <a:gd name="connsiteX107" fmla="*/ 1204332 w 1728439"/>
                <a:gd name="connsiteY107" fmla="*/ 107652 h 4936130"/>
                <a:gd name="connsiteX108" fmla="*/ 1182029 w 1728439"/>
                <a:gd name="connsiteY108" fmla="*/ 74198 h 4936130"/>
                <a:gd name="connsiteX109" fmla="*/ 1148575 w 1728439"/>
                <a:gd name="connsiteY109" fmla="*/ 51896 h 4936130"/>
                <a:gd name="connsiteX110" fmla="*/ 1159727 w 1728439"/>
                <a:gd name="connsiteY110" fmla="*/ 29593 h 493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728439" h="4936130">
                  <a:moveTo>
                    <a:pt x="1159727" y="29593"/>
                  </a:moveTo>
                  <a:lnTo>
                    <a:pt x="1159727" y="29593"/>
                  </a:lnTo>
                  <a:cubicBezTo>
                    <a:pt x="955193" y="-15858"/>
                    <a:pt x="1065455" y="-72"/>
                    <a:pt x="713678" y="18442"/>
                  </a:cubicBezTo>
                  <a:cubicBezTo>
                    <a:pt x="687431" y="19823"/>
                    <a:pt x="661479" y="24891"/>
                    <a:pt x="635619" y="29593"/>
                  </a:cubicBezTo>
                  <a:cubicBezTo>
                    <a:pt x="624384" y="31636"/>
                    <a:pt x="571214" y="45069"/>
                    <a:pt x="557561" y="51896"/>
                  </a:cubicBezTo>
                  <a:cubicBezTo>
                    <a:pt x="545574" y="57890"/>
                    <a:pt x="534403" y="65618"/>
                    <a:pt x="524107" y="74198"/>
                  </a:cubicBezTo>
                  <a:cubicBezTo>
                    <a:pt x="491910" y="101029"/>
                    <a:pt x="490280" y="108212"/>
                    <a:pt x="468351" y="141105"/>
                  </a:cubicBezTo>
                  <a:cubicBezTo>
                    <a:pt x="440324" y="225189"/>
                    <a:pt x="478130" y="121548"/>
                    <a:pt x="434897" y="208013"/>
                  </a:cubicBezTo>
                  <a:cubicBezTo>
                    <a:pt x="429640" y="218526"/>
                    <a:pt x="429793" y="231387"/>
                    <a:pt x="423746" y="241466"/>
                  </a:cubicBezTo>
                  <a:cubicBezTo>
                    <a:pt x="418337" y="250481"/>
                    <a:pt x="408012" y="255559"/>
                    <a:pt x="401444" y="263769"/>
                  </a:cubicBezTo>
                  <a:cubicBezTo>
                    <a:pt x="393072" y="274234"/>
                    <a:pt x="385135" y="285236"/>
                    <a:pt x="379141" y="297223"/>
                  </a:cubicBezTo>
                  <a:cubicBezTo>
                    <a:pt x="370189" y="315127"/>
                    <a:pt x="366424" y="335406"/>
                    <a:pt x="356839" y="352979"/>
                  </a:cubicBezTo>
                  <a:cubicBezTo>
                    <a:pt x="344004" y="376510"/>
                    <a:pt x="320710" y="394457"/>
                    <a:pt x="312234" y="419886"/>
                  </a:cubicBezTo>
                  <a:cubicBezTo>
                    <a:pt x="304800" y="442188"/>
                    <a:pt x="302972" y="467233"/>
                    <a:pt x="289932" y="486793"/>
                  </a:cubicBezTo>
                  <a:cubicBezTo>
                    <a:pt x="275064" y="509096"/>
                    <a:pt x="253804" y="528272"/>
                    <a:pt x="245327" y="553701"/>
                  </a:cubicBezTo>
                  <a:lnTo>
                    <a:pt x="223024" y="620608"/>
                  </a:lnTo>
                  <a:cubicBezTo>
                    <a:pt x="198555" y="791897"/>
                    <a:pt x="213471" y="725727"/>
                    <a:pt x="189571" y="821330"/>
                  </a:cubicBezTo>
                  <a:cubicBezTo>
                    <a:pt x="185854" y="877086"/>
                    <a:pt x="184269" y="933025"/>
                    <a:pt x="178419" y="988598"/>
                  </a:cubicBezTo>
                  <a:cubicBezTo>
                    <a:pt x="176815" y="1003840"/>
                    <a:pt x="168541" y="1017930"/>
                    <a:pt x="167268" y="1033203"/>
                  </a:cubicBezTo>
                  <a:cubicBezTo>
                    <a:pt x="161087" y="1107380"/>
                    <a:pt x="161238" y="1181969"/>
                    <a:pt x="156117" y="1256227"/>
                  </a:cubicBezTo>
                  <a:cubicBezTo>
                    <a:pt x="153801" y="1289807"/>
                    <a:pt x="150500" y="1323386"/>
                    <a:pt x="144966" y="1356588"/>
                  </a:cubicBezTo>
                  <a:cubicBezTo>
                    <a:pt x="143034" y="1368183"/>
                    <a:pt x="142126" y="1381730"/>
                    <a:pt x="133814" y="1390042"/>
                  </a:cubicBezTo>
                  <a:cubicBezTo>
                    <a:pt x="125503" y="1398353"/>
                    <a:pt x="111275" y="1396828"/>
                    <a:pt x="100361" y="1401193"/>
                  </a:cubicBezTo>
                  <a:cubicBezTo>
                    <a:pt x="92644" y="1404280"/>
                    <a:pt x="85492" y="1408627"/>
                    <a:pt x="78058" y="1412344"/>
                  </a:cubicBezTo>
                  <a:lnTo>
                    <a:pt x="66907" y="1423496"/>
                  </a:lnTo>
                  <a:cubicBezTo>
                    <a:pt x="63190" y="1460667"/>
                    <a:pt x="63583" y="1498481"/>
                    <a:pt x="55756" y="1535008"/>
                  </a:cubicBezTo>
                  <a:cubicBezTo>
                    <a:pt x="52273" y="1551262"/>
                    <a:pt x="38230" y="1563691"/>
                    <a:pt x="33453" y="1579613"/>
                  </a:cubicBezTo>
                  <a:cubicBezTo>
                    <a:pt x="26956" y="1601269"/>
                    <a:pt x="26019" y="1624218"/>
                    <a:pt x="22302" y="1646520"/>
                  </a:cubicBezTo>
                  <a:cubicBezTo>
                    <a:pt x="18585" y="1702276"/>
                    <a:pt x="16711" y="1758186"/>
                    <a:pt x="11151" y="1813788"/>
                  </a:cubicBezTo>
                  <a:cubicBezTo>
                    <a:pt x="9265" y="1832647"/>
                    <a:pt x="0" y="1850591"/>
                    <a:pt x="0" y="1869544"/>
                  </a:cubicBezTo>
                  <a:cubicBezTo>
                    <a:pt x="0" y="1895828"/>
                    <a:pt x="7434" y="1921583"/>
                    <a:pt x="11151" y="1947603"/>
                  </a:cubicBezTo>
                  <a:cubicBezTo>
                    <a:pt x="13173" y="2002202"/>
                    <a:pt x="-576" y="2191206"/>
                    <a:pt x="33453" y="2293291"/>
                  </a:cubicBezTo>
                  <a:cubicBezTo>
                    <a:pt x="39783" y="2312281"/>
                    <a:pt x="49869" y="2329915"/>
                    <a:pt x="55756" y="2349047"/>
                  </a:cubicBezTo>
                  <a:cubicBezTo>
                    <a:pt x="64770" y="2378343"/>
                    <a:pt x="78058" y="2438257"/>
                    <a:pt x="78058" y="2438257"/>
                  </a:cubicBezTo>
                  <a:cubicBezTo>
                    <a:pt x="81775" y="2471711"/>
                    <a:pt x="84450" y="2505297"/>
                    <a:pt x="89210" y="2538618"/>
                  </a:cubicBezTo>
                  <a:cubicBezTo>
                    <a:pt x="95605" y="2583383"/>
                    <a:pt x="107418" y="2627398"/>
                    <a:pt x="111512" y="2672432"/>
                  </a:cubicBezTo>
                  <a:cubicBezTo>
                    <a:pt x="116213" y="2724141"/>
                    <a:pt x="122509" y="2816633"/>
                    <a:pt x="133814" y="2873154"/>
                  </a:cubicBezTo>
                  <a:cubicBezTo>
                    <a:pt x="136119" y="2884680"/>
                    <a:pt x="141249" y="2895457"/>
                    <a:pt x="144966" y="2906608"/>
                  </a:cubicBezTo>
                  <a:cubicBezTo>
                    <a:pt x="148683" y="2928910"/>
                    <a:pt x="151212" y="2951443"/>
                    <a:pt x="156117" y="2973515"/>
                  </a:cubicBezTo>
                  <a:cubicBezTo>
                    <a:pt x="158667" y="2984990"/>
                    <a:pt x="164417" y="2995565"/>
                    <a:pt x="167268" y="3006969"/>
                  </a:cubicBezTo>
                  <a:cubicBezTo>
                    <a:pt x="171865" y="3025357"/>
                    <a:pt x="174307" y="3044223"/>
                    <a:pt x="178419" y="3062725"/>
                  </a:cubicBezTo>
                  <a:cubicBezTo>
                    <a:pt x="187753" y="3104725"/>
                    <a:pt x="188306" y="3103534"/>
                    <a:pt x="200722" y="3140783"/>
                  </a:cubicBezTo>
                  <a:cubicBezTo>
                    <a:pt x="204439" y="3163086"/>
                    <a:pt x="207439" y="3185520"/>
                    <a:pt x="211873" y="3207691"/>
                  </a:cubicBezTo>
                  <a:cubicBezTo>
                    <a:pt x="218874" y="3242697"/>
                    <a:pt x="223547" y="3253864"/>
                    <a:pt x="234175" y="3285749"/>
                  </a:cubicBezTo>
                  <a:cubicBezTo>
                    <a:pt x="237892" y="3322920"/>
                    <a:pt x="239647" y="3360340"/>
                    <a:pt x="245327" y="3397262"/>
                  </a:cubicBezTo>
                  <a:cubicBezTo>
                    <a:pt x="247114" y="3408879"/>
                    <a:pt x="255308" y="3419019"/>
                    <a:pt x="256478" y="3430715"/>
                  </a:cubicBezTo>
                  <a:cubicBezTo>
                    <a:pt x="280161" y="3667545"/>
                    <a:pt x="245414" y="3553638"/>
                    <a:pt x="278780" y="3653740"/>
                  </a:cubicBezTo>
                  <a:cubicBezTo>
                    <a:pt x="244588" y="3756316"/>
                    <a:pt x="254807" y="3710615"/>
                    <a:pt x="289932" y="3921369"/>
                  </a:cubicBezTo>
                  <a:cubicBezTo>
                    <a:pt x="306323" y="4019716"/>
                    <a:pt x="300322" y="3974713"/>
                    <a:pt x="312234" y="4099788"/>
                  </a:cubicBezTo>
                  <a:cubicBezTo>
                    <a:pt x="316126" y="4140660"/>
                    <a:pt x="316982" y="4181898"/>
                    <a:pt x="323385" y="4222452"/>
                  </a:cubicBezTo>
                  <a:cubicBezTo>
                    <a:pt x="328166" y="4252729"/>
                    <a:pt x="338254" y="4281925"/>
                    <a:pt x="345688" y="4311662"/>
                  </a:cubicBezTo>
                  <a:cubicBezTo>
                    <a:pt x="349405" y="4345116"/>
                    <a:pt x="350238" y="4379017"/>
                    <a:pt x="356839" y="4412023"/>
                  </a:cubicBezTo>
                  <a:cubicBezTo>
                    <a:pt x="362566" y="4440660"/>
                    <a:pt x="389913" y="4505858"/>
                    <a:pt x="401444" y="4534686"/>
                  </a:cubicBezTo>
                  <a:cubicBezTo>
                    <a:pt x="405161" y="4556988"/>
                    <a:pt x="407111" y="4579658"/>
                    <a:pt x="412595" y="4601593"/>
                  </a:cubicBezTo>
                  <a:cubicBezTo>
                    <a:pt x="418297" y="4624400"/>
                    <a:pt x="427463" y="4646198"/>
                    <a:pt x="434897" y="4668501"/>
                  </a:cubicBezTo>
                  <a:lnTo>
                    <a:pt x="457200" y="4735408"/>
                  </a:lnTo>
                  <a:lnTo>
                    <a:pt x="479502" y="4802315"/>
                  </a:lnTo>
                  <a:lnTo>
                    <a:pt x="501805" y="4824618"/>
                  </a:lnTo>
                  <a:cubicBezTo>
                    <a:pt x="523514" y="4889744"/>
                    <a:pt x="495971" y="4829935"/>
                    <a:pt x="546410" y="4880374"/>
                  </a:cubicBezTo>
                  <a:cubicBezTo>
                    <a:pt x="555887" y="4889851"/>
                    <a:pt x="558247" y="4905455"/>
                    <a:pt x="568712" y="4913827"/>
                  </a:cubicBezTo>
                  <a:cubicBezTo>
                    <a:pt x="577891" y="4921170"/>
                    <a:pt x="590422" y="4924479"/>
                    <a:pt x="602166" y="4924979"/>
                  </a:cubicBezTo>
                  <a:cubicBezTo>
                    <a:pt x="765611" y="4931934"/>
                    <a:pt x="929268" y="4932413"/>
                    <a:pt x="1092819" y="4936130"/>
                  </a:cubicBezTo>
                  <a:cubicBezTo>
                    <a:pt x="1167161" y="4932413"/>
                    <a:pt x="1242724" y="4938907"/>
                    <a:pt x="1315844" y="4924979"/>
                  </a:cubicBezTo>
                  <a:cubicBezTo>
                    <a:pt x="1327391" y="4922780"/>
                    <a:pt x="1326262" y="4903257"/>
                    <a:pt x="1326995" y="4891525"/>
                  </a:cubicBezTo>
                  <a:cubicBezTo>
                    <a:pt x="1330009" y="4843297"/>
                    <a:pt x="1326995" y="4794881"/>
                    <a:pt x="1326995" y="4746559"/>
                  </a:cubicBezTo>
                  <a:lnTo>
                    <a:pt x="1349297" y="4657349"/>
                  </a:lnTo>
                  <a:lnTo>
                    <a:pt x="1349297" y="4601593"/>
                  </a:lnTo>
                  <a:cubicBezTo>
                    <a:pt x="1362912" y="4479066"/>
                    <a:pt x="1360449" y="4534892"/>
                    <a:pt x="1360449" y="4434325"/>
                  </a:cubicBezTo>
                  <a:lnTo>
                    <a:pt x="1416205" y="3988276"/>
                  </a:lnTo>
                  <a:cubicBezTo>
                    <a:pt x="1419922" y="3951105"/>
                    <a:pt x="1421676" y="3913686"/>
                    <a:pt x="1427356" y="3876764"/>
                  </a:cubicBezTo>
                  <a:cubicBezTo>
                    <a:pt x="1429143" y="3865146"/>
                    <a:pt x="1436202" y="3854836"/>
                    <a:pt x="1438507" y="3843310"/>
                  </a:cubicBezTo>
                  <a:cubicBezTo>
                    <a:pt x="1443662" y="3817537"/>
                    <a:pt x="1444503" y="3791025"/>
                    <a:pt x="1449658" y="3765252"/>
                  </a:cubicBezTo>
                  <a:cubicBezTo>
                    <a:pt x="1451963" y="3753726"/>
                    <a:pt x="1457959" y="3743202"/>
                    <a:pt x="1460810" y="3731798"/>
                  </a:cubicBezTo>
                  <a:cubicBezTo>
                    <a:pt x="1465407" y="3713411"/>
                    <a:pt x="1467850" y="3694544"/>
                    <a:pt x="1471961" y="3676042"/>
                  </a:cubicBezTo>
                  <a:cubicBezTo>
                    <a:pt x="1476313" y="3656457"/>
                    <a:pt x="1485667" y="3618041"/>
                    <a:pt x="1494263" y="3597983"/>
                  </a:cubicBezTo>
                  <a:cubicBezTo>
                    <a:pt x="1500811" y="3582704"/>
                    <a:pt x="1509132" y="3568247"/>
                    <a:pt x="1516566" y="3553379"/>
                  </a:cubicBezTo>
                  <a:cubicBezTo>
                    <a:pt x="1523110" y="3520657"/>
                    <a:pt x="1526010" y="3494170"/>
                    <a:pt x="1538868" y="3464169"/>
                  </a:cubicBezTo>
                  <a:cubicBezTo>
                    <a:pt x="1545416" y="3448890"/>
                    <a:pt x="1553737" y="3434432"/>
                    <a:pt x="1561171" y="3419564"/>
                  </a:cubicBezTo>
                  <a:cubicBezTo>
                    <a:pt x="1564888" y="3389827"/>
                    <a:pt x="1567395" y="3359914"/>
                    <a:pt x="1572322" y="3330354"/>
                  </a:cubicBezTo>
                  <a:cubicBezTo>
                    <a:pt x="1581170" y="3277266"/>
                    <a:pt x="1590905" y="3278317"/>
                    <a:pt x="1605775" y="3218842"/>
                  </a:cubicBezTo>
                  <a:cubicBezTo>
                    <a:pt x="1609492" y="3203974"/>
                    <a:pt x="1610890" y="3188324"/>
                    <a:pt x="1616927" y="3174237"/>
                  </a:cubicBezTo>
                  <a:cubicBezTo>
                    <a:pt x="1622206" y="3161919"/>
                    <a:pt x="1632580" y="3152419"/>
                    <a:pt x="1639229" y="3140783"/>
                  </a:cubicBezTo>
                  <a:cubicBezTo>
                    <a:pt x="1647476" y="3126350"/>
                    <a:pt x="1654098" y="3111047"/>
                    <a:pt x="1661532" y="3096179"/>
                  </a:cubicBezTo>
                  <a:cubicBezTo>
                    <a:pt x="1665249" y="3081311"/>
                    <a:pt x="1667302" y="3065924"/>
                    <a:pt x="1672683" y="3051574"/>
                  </a:cubicBezTo>
                  <a:cubicBezTo>
                    <a:pt x="1678520" y="3036009"/>
                    <a:pt x="1692634" y="3023425"/>
                    <a:pt x="1694985" y="3006969"/>
                  </a:cubicBezTo>
                  <a:cubicBezTo>
                    <a:pt x="1700242" y="2970172"/>
                    <a:pt x="1694985" y="2932628"/>
                    <a:pt x="1694985" y="2895457"/>
                  </a:cubicBezTo>
                  <a:lnTo>
                    <a:pt x="1694985" y="2873154"/>
                  </a:lnTo>
                  <a:cubicBezTo>
                    <a:pt x="1698702" y="2806247"/>
                    <a:pt x="1699783" y="2739141"/>
                    <a:pt x="1706136" y="2672432"/>
                  </a:cubicBezTo>
                  <a:cubicBezTo>
                    <a:pt x="1707250" y="2660731"/>
                    <a:pt x="1714059" y="2650281"/>
                    <a:pt x="1717288" y="2638979"/>
                  </a:cubicBezTo>
                  <a:cubicBezTo>
                    <a:pt x="1721498" y="2624243"/>
                    <a:pt x="1724722" y="2609242"/>
                    <a:pt x="1728439" y="2594374"/>
                  </a:cubicBezTo>
                  <a:cubicBezTo>
                    <a:pt x="1724722" y="2096286"/>
                    <a:pt x="1727959" y="1598098"/>
                    <a:pt x="1717288" y="1100110"/>
                  </a:cubicBezTo>
                  <a:cubicBezTo>
                    <a:pt x="1716093" y="1044338"/>
                    <a:pt x="1694103" y="1032321"/>
                    <a:pt x="1661532" y="999749"/>
                  </a:cubicBezTo>
                  <a:cubicBezTo>
                    <a:pt x="1657815" y="984881"/>
                    <a:pt x="1653705" y="970105"/>
                    <a:pt x="1650380" y="955144"/>
                  </a:cubicBezTo>
                  <a:cubicBezTo>
                    <a:pt x="1642324" y="918894"/>
                    <a:pt x="1641873" y="898124"/>
                    <a:pt x="1628078" y="865935"/>
                  </a:cubicBezTo>
                  <a:cubicBezTo>
                    <a:pt x="1621530" y="850656"/>
                    <a:pt x="1615981" y="834452"/>
                    <a:pt x="1605775" y="821330"/>
                  </a:cubicBezTo>
                  <a:cubicBezTo>
                    <a:pt x="1577467" y="784935"/>
                    <a:pt x="1545770" y="772739"/>
                    <a:pt x="1527717" y="732120"/>
                  </a:cubicBezTo>
                  <a:cubicBezTo>
                    <a:pt x="1486714" y="639863"/>
                    <a:pt x="1528913" y="688713"/>
                    <a:pt x="1483112" y="642910"/>
                  </a:cubicBezTo>
                  <a:cubicBezTo>
                    <a:pt x="1479395" y="620608"/>
                    <a:pt x="1479111" y="597453"/>
                    <a:pt x="1471961" y="576003"/>
                  </a:cubicBezTo>
                  <a:cubicBezTo>
                    <a:pt x="1467723" y="563288"/>
                    <a:pt x="1454238" y="555144"/>
                    <a:pt x="1449658" y="542549"/>
                  </a:cubicBezTo>
                  <a:cubicBezTo>
                    <a:pt x="1439183" y="513743"/>
                    <a:pt x="1437049" y="482419"/>
                    <a:pt x="1427356" y="453340"/>
                  </a:cubicBezTo>
                  <a:lnTo>
                    <a:pt x="1416205" y="419886"/>
                  </a:lnTo>
                  <a:cubicBezTo>
                    <a:pt x="1412488" y="382715"/>
                    <a:pt x="1416195" y="344030"/>
                    <a:pt x="1405053" y="308374"/>
                  </a:cubicBezTo>
                  <a:cubicBezTo>
                    <a:pt x="1385098" y="244519"/>
                    <a:pt x="1367447" y="255790"/>
                    <a:pt x="1338146" y="219164"/>
                  </a:cubicBezTo>
                  <a:cubicBezTo>
                    <a:pt x="1329774" y="208699"/>
                    <a:pt x="1324216" y="196175"/>
                    <a:pt x="1315844" y="185710"/>
                  </a:cubicBezTo>
                  <a:cubicBezTo>
                    <a:pt x="1309276" y="177500"/>
                    <a:pt x="1302556" y="168817"/>
                    <a:pt x="1293541" y="163408"/>
                  </a:cubicBezTo>
                  <a:cubicBezTo>
                    <a:pt x="1283462" y="157361"/>
                    <a:pt x="1271239" y="155974"/>
                    <a:pt x="1260088" y="152257"/>
                  </a:cubicBezTo>
                  <a:cubicBezTo>
                    <a:pt x="1252654" y="144823"/>
                    <a:pt x="1245995" y="136522"/>
                    <a:pt x="1237785" y="129954"/>
                  </a:cubicBezTo>
                  <a:cubicBezTo>
                    <a:pt x="1227320" y="121582"/>
                    <a:pt x="1213809" y="117129"/>
                    <a:pt x="1204332" y="107652"/>
                  </a:cubicBezTo>
                  <a:cubicBezTo>
                    <a:pt x="1194855" y="98175"/>
                    <a:pt x="1191506" y="83675"/>
                    <a:pt x="1182029" y="74198"/>
                  </a:cubicBezTo>
                  <a:cubicBezTo>
                    <a:pt x="1172552" y="64721"/>
                    <a:pt x="1159040" y="60268"/>
                    <a:pt x="1148575" y="51896"/>
                  </a:cubicBezTo>
                  <a:cubicBezTo>
                    <a:pt x="1125094" y="33111"/>
                    <a:pt x="1157868" y="33310"/>
                    <a:pt x="1159727" y="29593"/>
                  </a:cubicBezTo>
                  <a:close/>
                </a:path>
              </a:pathLst>
            </a:custGeom>
            <a:solidFill>
              <a:srgbClr val="F9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7103335" y="2493818"/>
              <a:ext cx="283117" cy="724395"/>
            </a:xfrm>
            <a:prstGeom prst="rect">
              <a:avLst/>
            </a:prstGeom>
            <a:solidFill>
              <a:srgbClr val="F9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43C069A2-CE64-4F4B-933B-DD57CB09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366480" cy="914400"/>
          </a:xfrm>
        </p:spPr>
        <p:txBody>
          <a:bodyPr/>
          <a:lstStyle/>
          <a:p>
            <a:pPr algn="ctr"/>
            <a:r>
              <a:rPr lang="en-US" dirty="0"/>
              <a:t>Paths develop Core Competencies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DC2DC-7CD5-488C-91DA-3885C8358B0E}"/>
              </a:ext>
            </a:extLst>
          </p:cNvPr>
          <p:cNvSpPr txBox="1"/>
          <p:nvPr/>
        </p:nvSpPr>
        <p:spPr>
          <a:xfrm flipH="1">
            <a:off x="2374956" y="6324600"/>
            <a:ext cx="6464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5"/>
              </a:rPr>
              <a:t>https://www.toastmasters.org/~/media/C74952D666414797BE9B165B739B7CF9.ashx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8357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832793" y="416123"/>
            <a:ext cx="547842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pc="20" dirty="0">
                <a:latin typeface="Arial"/>
                <a:cs typeface="Arial"/>
              </a:rPr>
              <a:t>Levels and Project Types</a:t>
            </a:r>
          </a:p>
        </p:txBody>
      </p:sp>
      <p:pic>
        <p:nvPicPr>
          <p:cNvPr id="6" name="Picture 5" descr="Levels and project typ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888148"/>
            <a:ext cx="8077200" cy="3445852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-133815" y="1203016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CC95B-E2D7-4920-AEEB-07716DAC934E}"/>
              </a:ext>
            </a:extLst>
          </p:cNvPr>
          <p:cNvSpPr txBox="1"/>
          <p:nvPr/>
        </p:nvSpPr>
        <p:spPr>
          <a:xfrm>
            <a:off x="1752600" y="61722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http://www.d4tm.org/index.php/pathways/paths-and-projects.html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B4C48-6F5F-4B42-BBB6-46A35A9F214A}"/>
              </a:ext>
            </a:extLst>
          </p:cNvPr>
          <p:cNvSpPr txBox="1"/>
          <p:nvPr/>
        </p:nvSpPr>
        <p:spPr>
          <a:xfrm>
            <a:off x="381000" y="5879068"/>
            <a:ext cx="4993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details can be found on the District 4 site:</a:t>
            </a:r>
          </a:p>
        </p:txBody>
      </p:sp>
    </p:spTree>
    <p:extLst>
      <p:ext uri="{BB962C8B-B14F-4D97-AF65-F5344CB8AC3E}">
        <p14:creationId xmlns:p14="http://schemas.microsoft.com/office/powerpoint/2010/main" val="33865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-133815" y="1048579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240656"/>
            <a:ext cx="7696200" cy="914400"/>
          </a:xfrm>
        </p:spPr>
        <p:txBody>
          <a:bodyPr/>
          <a:lstStyle/>
          <a:p>
            <a:pPr algn="ctr"/>
            <a:r>
              <a:rPr lang="en-US" dirty="0"/>
              <a:t>59 Projects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066800" y="1447799"/>
            <a:ext cx="7620000" cy="5029201"/>
            <a:chOff x="1066800" y="1447799"/>
            <a:chExt cx="7620000" cy="5029201"/>
          </a:xfrm>
        </p:grpSpPr>
        <p:sp>
          <p:nvSpPr>
            <p:cNvPr id="39" name="TextBox 38"/>
            <p:cNvSpPr txBox="1"/>
            <p:nvPr/>
          </p:nvSpPr>
          <p:spPr>
            <a:xfrm>
              <a:off x="6705600" y="1828800"/>
              <a:ext cx="1981200" cy="292787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English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Simplified Chinese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Traditional Chinese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Japanese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Spanish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Portuguese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French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German</a:t>
              </a:r>
            </a:p>
            <a:p>
              <a:pPr>
                <a:lnSpc>
                  <a:spcPct val="114000"/>
                </a:lnSpc>
              </a:pPr>
              <a:r>
                <a:rPr lang="en-US" b="1" dirty="0">
                  <a:solidFill>
                    <a:schemeClr val="bg1"/>
                  </a:solidFill>
                  <a:latin typeface="Arial Narrow"/>
                  <a:cs typeface="Arial Narrow"/>
                </a:rPr>
                <a:t>Arabic</a:t>
              </a:r>
            </a:p>
          </p:txBody>
        </p:sp>
        <p:pic>
          <p:nvPicPr>
            <p:cNvPr id="40" name="Picture 39" descr="Screen Shot 2016-11-02 at 2.38.24 PM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8200" y="2260600"/>
              <a:ext cx="1608980" cy="2082800"/>
            </a:xfrm>
            <a:prstGeom prst="rect">
              <a:avLst/>
            </a:prstGeom>
            <a:ln w="6350">
              <a:solidFill>
                <a:schemeClr val="accent1"/>
              </a:solidFill>
            </a:ln>
          </p:spPr>
        </p:pic>
        <p:pic>
          <p:nvPicPr>
            <p:cNvPr id="41" name="Picture 40" descr="Screen Shot 2016-11-02 at 2.35.59 PM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2100" y="4127499"/>
              <a:ext cx="1509689" cy="1954269"/>
            </a:xfrm>
            <a:prstGeom prst="rect">
              <a:avLst/>
            </a:prstGeom>
            <a:ln w="6350">
              <a:solidFill>
                <a:schemeClr val="accent1"/>
              </a:solidFill>
            </a:ln>
          </p:spPr>
        </p:pic>
        <p:pic>
          <p:nvPicPr>
            <p:cNvPr id="42" name="Picture 41" descr="Screen Shot 2016-11-02 at 2.35.44 PM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708399"/>
              <a:ext cx="1524594" cy="1971977"/>
            </a:xfrm>
            <a:prstGeom prst="rect">
              <a:avLst/>
            </a:prstGeom>
            <a:ln w="6350">
              <a:solidFill>
                <a:schemeClr val="accent1"/>
              </a:solidFill>
            </a:ln>
          </p:spPr>
        </p:pic>
        <p:pic>
          <p:nvPicPr>
            <p:cNvPr id="43" name="Picture 42" descr="Screen Shot 2016-11-02 at 2.32.44 PM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020" y="4495800"/>
              <a:ext cx="1531724" cy="1981200"/>
            </a:xfrm>
            <a:prstGeom prst="rect">
              <a:avLst/>
            </a:prstGeom>
            <a:ln w="6350">
              <a:solidFill>
                <a:schemeClr val="accent1"/>
              </a:solidFill>
            </a:ln>
          </p:spPr>
        </p:pic>
        <p:pic>
          <p:nvPicPr>
            <p:cNvPr id="44" name="Picture 43" descr="Screen Shot 2016-11-02 at 2.31.44 PM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447799"/>
              <a:ext cx="1632465" cy="2109307"/>
            </a:xfrm>
            <a:prstGeom prst="rect">
              <a:avLst/>
            </a:prstGeom>
            <a:ln w="6350">
              <a:solidFill>
                <a:schemeClr val="accent1"/>
              </a:solidFill>
            </a:ln>
          </p:spPr>
        </p:pic>
        <p:pic>
          <p:nvPicPr>
            <p:cNvPr id="45" name="Picture 44" descr="Screen Shot 2016-11-02 at 2.31.10 PM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4800" y="1841499"/>
              <a:ext cx="1632464" cy="2113201"/>
            </a:xfrm>
            <a:prstGeom prst="rect">
              <a:avLst/>
            </a:prstGeom>
            <a:ln w="6350">
              <a:solidFill>
                <a:schemeClr val="accent1"/>
              </a:solidFill>
            </a:ln>
          </p:spPr>
        </p:pic>
        <p:sp>
          <p:nvSpPr>
            <p:cNvPr id="50" name="TextBox 49"/>
            <p:cNvSpPr txBox="1"/>
            <p:nvPr/>
          </p:nvSpPr>
          <p:spPr>
            <a:xfrm>
              <a:off x="6705600" y="5104633"/>
              <a:ext cx="1981200" cy="92333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Accessibility for sight-impaired: Phase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48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ertificate Award_1x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549" y="2947621"/>
            <a:ext cx="4576851" cy="3670300"/>
          </a:xfrm>
          <a:prstGeom prst="rect">
            <a:avLst/>
          </a:prstGeom>
        </p:spPr>
      </p:pic>
      <p:pic>
        <p:nvPicPr>
          <p:cNvPr id="10" name="Picture 9" descr="toastmasters-level-1-badge_3x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59334"/>
            <a:ext cx="1371600" cy="1371600"/>
          </a:xfrm>
          <a:prstGeom prst="rect">
            <a:avLst/>
          </a:prstGeom>
        </p:spPr>
      </p:pic>
      <p:pic>
        <p:nvPicPr>
          <p:cNvPr id="11" name="Picture 10" descr="toastmasters-level-2-badge_3x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50" y="1359334"/>
            <a:ext cx="1371600" cy="1371600"/>
          </a:xfrm>
          <a:prstGeom prst="rect">
            <a:avLst/>
          </a:prstGeom>
        </p:spPr>
      </p:pic>
      <p:pic>
        <p:nvPicPr>
          <p:cNvPr id="12" name="Picture 11" descr="toastmasters-level-3-badge_3x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1358777"/>
            <a:ext cx="1371600" cy="1371600"/>
          </a:xfrm>
          <a:prstGeom prst="rect">
            <a:avLst/>
          </a:prstGeom>
        </p:spPr>
      </p:pic>
      <p:pic>
        <p:nvPicPr>
          <p:cNvPr id="13" name="Picture 12" descr="toastmasters-level-4-badge_3x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1381079"/>
            <a:ext cx="1371600" cy="1371600"/>
          </a:xfrm>
          <a:prstGeom prst="rect">
            <a:avLst/>
          </a:prstGeom>
        </p:spPr>
      </p:pic>
      <p:pic>
        <p:nvPicPr>
          <p:cNvPr id="14" name="Picture 13" descr="feedback-badge-collaborative-active_3x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910" y="4473219"/>
            <a:ext cx="1348740" cy="1348740"/>
          </a:xfrm>
          <a:prstGeom prst="rect">
            <a:avLst/>
          </a:prstGeom>
        </p:spPr>
      </p:pic>
      <p:pic>
        <p:nvPicPr>
          <p:cNvPr id="15" name="Picture 14" descr="feedback-badge-innovative-active_3x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50" y="2937789"/>
            <a:ext cx="1371600" cy="1371600"/>
          </a:xfrm>
          <a:prstGeom prst="rect">
            <a:avLst/>
          </a:prstGeom>
        </p:spPr>
      </p:pic>
      <p:pic>
        <p:nvPicPr>
          <p:cNvPr id="16" name="Picture 15" descr="feedback-badge-exceptional-active_3x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461789"/>
            <a:ext cx="1371600" cy="1371600"/>
          </a:xfrm>
          <a:prstGeom prst="rect">
            <a:avLst/>
          </a:prstGeom>
        </p:spPr>
      </p:pic>
      <p:pic>
        <p:nvPicPr>
          <p:cNvPr id="17" name="Picture 16" descr="feedback-badge-inspiring-active_3x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85800" y="2937789"/>
            <a:ext cx="1348740" cy="1348740"/>
          </a:xfrm>
          <a:prstGeom prst="rect">
            <a:avLst/>
          </a:prstGeom>
        </p:spPr>
      </p:pic>
      <p:pic>
        <p:nvPicPr>
          <p:cNvPr id="18" name="Picture 17" descr="toastmasters-dynamic-leadership-path-badge-active_3x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359334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696200" cy="762691"/>
          </a:xfrm>
        </p:spPr>
        <p:txBody>
          <a:bodyPr/>
          <a:lstStyle/>
          <a:p>
            <a:pPr algn="ctr"/>
            <a:r>
              <a:rPr lang="en-US" dirty="0"/>
              <a:t>Badges and Awards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228600" y="1118115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2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696200" cy="762691"/>
          </a:xfrm>
        </p:spPr>
        <p:txBody>
          <a:bodyPr/>
          <a:lstStyle/>
          <a:p>
            <a:pPr algn="ctr"/>
            <a:r>
              <a:rPr lang="en-US" dirty="0"/>
              <a:t>Evaluations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228600" y="1118115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" name="Picture 19" descr="6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309286"/>
            <a:ext cx="6075760" cy="5184648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16657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64" y="169002"/>
            <a:ext cx="4946072" cy="64008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Picture 1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2519543"/>
            <a:ext cx="7589520" cy="9235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808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64" y="209182"/>
            <a:ext cx="4946072" cy="64008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5" name="Group 4"/>
          <p:cNvGrpSpPr/>
          <p:nvPr/>
        </p:nvGrpSpPr>
        <p:grpSpPr>
          <a:xfrm>
            <a:off x="2647837" y="1876078"/>
            <a:ext cx="6221843" cy="1990725"/>
            <a:chOff x="1354873" y="1876076"/>
            <a:chExt cx="6221843" cy="1990725"/>
          </a:xfrm>
        </p:grpSpPr>
        <p:pic>
          <p:nvPicPr>
            <p:cNvPr id="2" name="Picture 1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36236" y="1876076"/>
              <a:ext cx="3840480" cy="1990725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3" name="Oval 2"/>
            <p:cNvSpPr/>
            <p:nvPr/>
          </p:nvSpPr>
          <p:spPr>
            <a:xfrm>
              <a:off x="1354873" y="2040673"/>
              <a:ext cx="1756318" cy="1661532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Arrow: Notched Right 9"/>
            <p:cNvSpPr/>
            <p:nvPr/>
          </p:nvSpPr>
          <p:spPr>
            <a:xfrm>
              <a:off x="3165957" y="2687443"/>
              <a:ext cx="457200" cy="367990"/>
            </a:xfrm>
            <a:prstGeom prst="notched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7178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52400" y="533400"/>
            <a:ext cx="9525000" cy="625784"/>
            <a:chOff x="-152400" y="533400"/>
            <a:chExt cx="9525000" cy="625784"/>
          </a:xfrm>
        </p:grpSpPr>
        <p:sp>
          <p:nvSpPr>
            <p:cNvPr id="5" name="Rectangle 4"/>
            <p:cNvSpPr/>
            <p:nvPr/>
          </p:nvSpPr>
          <p:spPr>
            <a:xfrm>
              <a:off x="-152400" y="990600"/>
              <a:ext cx="9525000" cy="168584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1370" y="533400"/>
              <a:ext cx="461959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spc="20" dirty="0">
                  <a:latin typeface="Arial"/>
                  <a:cs typeface="Arial"/>
                </a:rPr>
                <a:t>PATHWAYS MENTOR PROGRAM</a:t>
              </a:r>
            </a:p>
          </p:txBody>
        </p:sp>
      </p:grpSp>
      <p:pic>
        <p:nvPicPr>
          <p:cNvPr id="16" name="Picture 15" descr="pathways-mentor-program-completed_3x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720" y="1468120"/>
            <a:ext cx="1981200" cy="1981200"/>
          </a:xfrm>
          <a:prstGeom prst="rect">
            <a:avLst/>
          </a:prstGeom>
        </p:spPr>
      </p:pic>
      <p:pic>
        <p:nvPicPr>
          <p:cNvPr id="17" name="Picture 16" descr="L4-Mentoring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8067" y="1383568"/>
            <a:ext cx="1608667" cy="2080096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18" name="Picture 17" descr="L2-Intro to Toastmasters Mentoring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067" y="1401455"/>
            <a:ext cx="1608667" cy="2080096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19" name="Picture 18" descr="L3-Prepare to Mentor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787304"/>
            <a:ext cx="1608667" cy="2080096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20" name="Picture 19" descr="L5-Adv Mentoring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3786351"/>
            <a:ext cx="1608667" cy="2080096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21" name="Picture 20" descr="Pathways Mentor Prog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67" y="1401455"/>
            <a:ext cx="1608667" cy="2080096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22" name="Picture 21" descr="mentor image WESTI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532" y="3647283"/>
            <a:ext cx="3962400" cy="286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5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1050616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62000" y="152400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pPr algn="ctr"/>
            <a:r>
              <a:rPr lang="en-US" kern="0" dirty="0"/>
              <a:t>Getting Started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400EA-53F5-4833-ADEF-962CFC4D4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23999"/>
            <a:ext cx="8126291" cy="4504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4FF986-A5F2-44F6-8AC3-1FD9E6BD3072}"/>
              </a:ext>
            </a:extLst>
          </p:cNvPr>
          <p:cNvSpPr txBox="1"/>
          <p:nvPr/>
        </p:nvSpPr>
        <p:spPr>
          <a:xfrm>
            <a:off x="1600200" y="1609425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Email for Launch of Pathways</a:t>
            </a:r>
          </a:p>
        </p:txBody>
      </p:sp>
    </p:spTree>
    <p:extLst>
      <p:ext uri="{BB962C8B-B14F-4D97-AF65-F5344CB8AC3E}">
        <p14:creationId xmlns:p14="http://schemas.microsoft.com/office/powerpoint/2010/main" val="330369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1143000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1474197"/>
            <a:ext cx="6730375" cy="507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762000" y="152400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3052"/>
                </a:solidFill>
                <a:latin typeface="+mj-lt"/>
                <a:ea typeface="ヒラギノ角ゴ Pro W3" charset="0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pPr algn="ctr"/>
            <a:r>
              <a:rPr lang="en-US" kern="0" dirty="0"/>
              <a:t>Online or Print</a:t>
            </a:r>
          </a:p>
        </p:txBody>
      </p:sp>
    </p:spTree>
    <p:extLst>
      <p:ext uri="{BB962C8B-B14F-4D97-AF65-F5344CB8AC3E}">
        <p14:creationId xmlns:p14="http://schemas.microsoft.com/office/powerpoint/2010/main" val="9834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" t="1293" r="2930" b="4805"/>
          <a:stretch/>
        </p:blipFill>
        <p:spPr bwMode="auto">
          <a:xfrm>
            <a:off x="1686040" y="468329"/>
            <a:ext cx="5771920" cy="589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25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07"/>
          <a:stretch/>
        </p:blipFill>
        <p:spPr bwMode="auto">
          <a:xfrm>
            <a:off x="1673613" y="454628"/>
            <a:ext cx="5692958" cy="5888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7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068" y="458913"/>
            <a:ext cx="5769864" cy="598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7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4" r="14400"/>
          <a:stretch/>
        </p:blipFill>
        <p:spPr bwMode="auto">
          <a:xfrm>
            <a:off x="892733" y="668325"/>
            <a:ext cx="7347030" cy="588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60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1" r="1914"/>
          <a:stretch/>
        </p:blipFill>
        <p:spPr bwMode="auto">
          <a:xfrm>
            <a:off x="837294" y="624155"/>
            <a:ext cx="7628611" cy="554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6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36" y="762000"/>
            <a:ext cx="8214728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" y="867730"/>
            <a:ext cx="8211312" cy="447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49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52400" y="533400"/>
            <a:ext cx="9525000" cy="625784"/>
            <a:chOff x="-152400" y="533400"/>
            <a:chExt cx="9525000" cy="625784"/>
          </a:xfrm>
        </p:grpSpPr>
        <p:sp>
          <p:nvSpPr>
            <p:cNvPr id="5" name="Rectangle 4"/>
            <p:cNvSpPr/>
            <p:nvPr/>
          </p:nvSpPr>
          <p:spPr>
            <a:xfrm>
              <a:off x="-152400" y="990600"/>
              <a:ext cx="9525000" cy="168584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1370" y="533400"/>
              <a:ext cx="694446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spc="20" dirty="0">
                  <a:latin typeface="Arial"/>
                  <a:cs typeface="Arial"/>
                </a:rPr>
                <a:t>REACHING YOUR CURRENT EDUCATION GOALS</a:t>
              </a:r>
            </a:p>
          </p:txBody>
        </p:sp>
      </p:grpSp>
      <p:pic>
        <p:nvPicPr>
          <p:cNvPr id="8" name="Picture 7" descr="CC manua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440" y="1315422"/>
            <a:ext cx="3997760" cy="5174278"/>
          </a:xfrm>
          <a:prstGeom prst="rect">
            <a:avLst/>
          </a:prstGeom>
        </p:spPr>
      </p:pic>
      <p:pic>
        <p:nvPicPr>
          <p:cNvPr id="2" name="Picture 1" descr="navigato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1295400"/>
            <a:ext cx="6845068" cy="515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296400" cy="914400"/>
          </a:xfrm>
        </p:spPr>
        <p:txBody>
          <a:bodyPr/>
          <a:lstStyle/>
          <a:p>
            <a:pPr algn="ctr"/>
            <a:r>
              <a:rPr lang="en-US" sz="3200" dirty="0"/>
              <a:t>Pathways Doesn’t Change the Club Meeting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-228600" y="1091215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5" name="Content Placeholder 4" descr="pathways doesnt change the club meeting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371600"/>
            <a:ext cx="7629300" cy="50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9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296400" cy="914400"/>
          </a:xfrm>
        </p:spPr>
        <p:txBody>
          <a:bodyPr/>
          <a:lstStyle/>
          <a:p>
            <a:pPr algn="ctr"/>
            <a:r>
              <a:rPr lang="en-US" dirty="0"/>
              <a:t>Distinguished Club Program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-228600" y="1091215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7" name="Content Placeholder 6" descr="dcp - education option 1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99" y="1981200"/>
            <a:ext cx="8110817" cy="381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5905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2400" y="990600"/>
            <a:ext cx="9525000" cy="168584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box 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540" y="1600200"/>
            <a:ext cx="3146460" cy="5039816"/>
          </a:xfrm>
          <a:prstGeom prst="rect">
            <a:avLst/>
          </a:prstGeom>
        </p:spPr>
      </p:pic>
      <p:pic>
        <p:nvPicPr>
          <p:cNvPr id="3" name="Picture 2" descr="navigato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8600" y="1371600"/>
            <a:ext cx="2355200" cy="304800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9" name="Picture 8" descr="pathways letter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086" y="2667000"/>
            <a:ext cx="2286714" cy="2960092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10" name="Picture 9" descr="quickstart back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5028" y="3810000"/>
            <a:ext cx="2269172" cy="2267516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11" name="Picture 10" descr="quickstart front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260" y="4401116"/>
            <a:ext cx="2289340" cy="228600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5" name="Picture 4" descr="Pathways Pin Show 3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5086350"/>
            <a:ext cx="2819400" cy="2114550"/>
          </a:xfrm>
          <a:prstGeom prst="rect">
            <a:avLst/>
          </a:prstGeom>
        </p:spPr>
      </p:pic>
      <p:pic>
        <p:nvPicPr>
          <p:cNvPr id="8" name="Picture 7" descr="thumbnai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0" y="4998341"/>
            <a:ext cx="1981200" cy="716659"/>
          </a:xfrm>
          <a:prstGeom prst="rect">
            <a:avLst/>
          </a:prstGeom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696200" cy="838200"/>
          </a:xfrm>
        </p:spPr>
        <p:txBody>
          <a:bodyPr/>
          <a:lstStyle/>
          <a:p>
            <a:pPr algn="ctr"/>
            <a:r>
              <a:rPr lang="en-US" dirty="0"/>
              <a:t>How to Get Started (rollout kit)</a:t>
            </a:r>
          </a:p>
        </p:txBody>
      </p:sp>
    </p:spTree>
    <p:extLst>
      <p:ext uri="{BB962C8B-B14F-4D97-AF65-F5344CB8AC3E}">
        <p14:creationId xmlns:p14="http://schemas.microsoft.com/office/powerpoint/2010/main" val="233407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2400" y="533400"/>
            <a:ext cx="9525000" cy="625784"/>
            <a:chOff x="-152400" y="533400"/>
            <a:chExt cx="9525000" cy="625784"/>
          </a:xfrm>
        </p:grpSpPr>
        <p:sp>
          <p:nvSpPr>
            <p:cNvPr id="8" name="Rectangle 7"/>
            <p:cNvSpPr/>
            <p:nvPr/>
          </p:nvSpPr>
          <p:spPr>
            <a:xfrm>
              <a:off x="-152400" y="990600"/>
              <a:ext cx="9525000" cy="168584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1370" y="533400"/>
              <a:ext cx="32953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spc="20" dirty="0">
                  <a:latin typeface="Arial"/>
                  <a:cs typeface="Arial"/>
                </a:rPr>
                <a:t>OTHER HELPFUL TIPS</a:t>
              </a:r>
            </a:p>
          </p:txBody>
        </p:sp>
      </p:grpSp>
      <p:pic>
        <p:nvPicPr>
          <p:cNvPr id="4" name="Picture 3" descr="2 navigating base camp-both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897" y="1524000"/>
            <a:ext cx="8336637" cy="4649766"/>
          </a:xfrm>
          <a:prstGeom prst="rect">
            <a:avLst/>
          </a:prstGeom>
        </p:spPr>
      </p:pic>
      <p:pic>
        <p:nvPicPr>
          <p:cNvPr id="2" name="Picture 1" descr="navigating base camp butto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4343400"/>
            <a:ext cx="2119978" cy="2133600"/>
          </a:xfrm>
          <a:prstGeom prst="rect">
            <a:avLst/>
          </a:prstGeom>
        </p:spPr>
      </p:pic>
      <p:pic>
        <p:nvPicPr>
          <p:cNvPr id="3" name="Picture 2" descr="check compatibility button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0" y="1371600"/>
            <a:ext cx="2971800" cy="87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6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2400" y="533400"/>
            <a:ext cx="9525000" cy="625784"/>
            <a:chOff x="-152400" y="533400"/>
            <a:chExt cx="9525000" cy="625784"/>
          </a:xfrm>
        </p:grpSpPr>
        <p:sp>
          <p:nvSpPr>
            <p:cNvPr id="7" name="Rectangle 6"/>
            <p:cNvSpPr/>
            <p:nvPr/>
          </p:nvSpPr>
          <p:spPr>
            <a:xfrm>
              <a:off x="-152400" y="990600"/>
              <a:ext cx="9525000" cy="168584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1370" y="533400"/>
              <a:ext cx="372619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spc="20" dirty="0">
                  <a:latin typeface="Arial"/>
                  <a:cs typeface="Arial"/>
                </a:rPr>
                <a:t>LET’S LOG IN TOGETHER</a:t>
              </a:r>
            </a:p>
          </p:txBody>
        </p:sp>
      </p:grpSp>
      <p:pic>
        <p:nvPicPr>
          <p:cNvPr id="4" name="Picture 3" descr="TI home page cop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751" y="1544108"/>
            <a:ext cx="8660498" cy="409469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284134" y="1447800"/>
            <a:ext cx="762000" cy="381000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69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pPr algn="ctr"/>
            <a:r>
              <a:rPr lang="en-US" dirty="0"/>
              <a:t>Local Support Team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447800"/>
            <a:ext cx="7848600" cy="4572001"/>
          </a:xfrm>
        </p:spPr>
        <p:txBody>
          <a:bodyPr/>
          <a:lstStyle/>
          <a:p>
            <a:r>
              <a:rPr lang="en-US" sz="3200" dirty="0"/>
              <a:t>District</a:t>
            </a:r>
          </a:p>
          <a:p>
            <a:pPr lvl="1"/>
            <a:r>
              <a:rPr lang="en-US" sz="2800" dirty="0"/>
              <a:t>District Leadership Team</a:t>
            </a:r>
          </a:p>
          <a:p>
            <a:pPr lvl="1"/>
            <a:r>
              <a:rPr lang="en-US" sz="2800" dirty="0"/>
              <a:t>Chief Ambassador</a:t>
            </a:r>
          </a:p>
          <a:p>
            <a:pPr lvl="1"/>
            <a:r>
              <a:rPr lang="en-US" sz="2800" dirty="0"/>
              <a:t>Ambassadors</a:t>
            </a:r>
          </a:p>
          <a:p>
            <a:pPr lvl="1"/>
            <a:r>
              <a:rPr lang="en-US" sz="2800" dirty="0"/>
              <a:t>Pathways Guides</a:t>
            </a:r>
          </a:p>
          <a:p>
            <a:r>
              <a:rPr lang="en-US" sz="3200" dirty="0"/>
              <a:t>Club</a:t>
            </a:r>
          </a:p>
          <a:p>
            <a:pPr lvl="1"/>
            <a:r>
              <a:rPr lang="en-US" sz="2800" dirty="0"/>
              <a:t>VP Education</a:t>
            </a:r>
          </a:p>
          <a:p>
            <a:pPr lvl="1"/>
            <a:r>
              <a:rPr lang="en-US" sz="2800" dirty="0"/>
              <a:t>President</a:t>
            </a:r>
          </a:p>
          <a:p>
            <a:pPr lvl="1"/>
            <a:r>
              <a:rPr lang="en-US" sz="2800" dirty="0"/>
              <a:t>Secretary</a:t>
            </a:r>
          </a:p>
          <a:p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-228600" y="1091215"/>
            <a:ext cx="9525000" cy="1685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8080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4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9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1.5"/>
</p:tagLst>
</file>

<file path=ppt/theme/theme1.xml><?xml version="1.0" encoding="utf-8"?>
<a:theme xmlns:a="http://schemas.openxmlformats.org/drawingml/2006/main" name="Pathways PPT template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94364"/>
      </a:accent1>
      <a:accent2>
        <a:srgbClr val="652936"/>
      </a:accent2>
      <a:accent3>
        <a:srgbClr val="FFFFFF"/>
      </a:accent3>
      <a:accent4>
        <a:srgbClr val="000000"/>
      </a:accent4>
      <a:accent5>
        <a:srgbClr val="ACB0B8"/>
      </a:accent5>
      <a:accent6>
        <a:srgbClr val="5B2430"/>
      </a:accent6>
      <a:hlink>
        <a:srgbClr val="777777"/>
      </a:hlink>
      <a:folHlink>
        <a:srgbClr val="B2B2B2"/>
      </a:folHlink>
    </a:clrScheme>
    <a:fontScheme name="Convention_201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vention_201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77777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A9B2B1"/>
      </a:accent1>
      <a:accent2>
        <a:srgbClr val="800000"/>
      </a:accent2>
      <a:accent3>
        <a:srgbClr val="063052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A9B2B1"/>
      </a:accent1>
      <a:accent2>
        <a:srgbClr val="800000"/>
      </a:accent2>
      <a:accent3>
        <a:srgbClr val="063052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Pathways PPT template</Template>
  <TotalTime>10038</TotalTime>
  <Words>350</Words>
  <Application>Microsoft Office PowerPoint</Application>
  <PresentationFormat>On-screen Show (4:3)</PresentationFormat>
  <Paragraphs>136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Arial Black</vt:lpstr>
      <vt:lpstr>Arial Narrow</vt:lpstr>
      <vt:lpstr>Calibri</vt:lpstr>
      <vt:lpstr>Webdings</vt:lpstr>
      <vt:lpstr>Wingdings</vt:lpstr>
      <vt:lpstr>ヒラギノ角ゴ Pro W3</vt:lpstr>
      <vt:lpstr>Pathways PPT template</vt:lpstr>
      <vt:lpstr>Office Theme</vt:lpstr>
      <vt:lpstr>1_Office Theme</vt:lpstr>
      <vt:lpstr>PowerPoint Presentation</vt:lpstr>
      <vt:lpstr>Education in Toastmasters</vt:lpstr>
      <vt:lpstr>Toastmasters Learning Revitalized</vt:lpstr>
      <vt:lpstr>You Choose the Experience</vt:lpstr>
      <vt:lpstr>Current Educational Program</vt:lpstr>
      <vt:lpstr>Pathways Educational Program</vt:lpstr>
      <vt:lpstr>Paths develop Core Competencies</vt:lpstr>
      <vt:lpstr>Levels and Project Types</vt:lpstr>
      <vt:lpstr>59 Projects</vt:lpstr>
      <vt:lpstr>Badges and Awards</vt:lpstr>
      <vt:lpstr>Evaluations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Pathways Doesn’t Change the Club Meeting</vt:lpstr>
      <vt:lpstr>Distinguished Club Program</vt:lpstr>
      <vt:lpstr>How to Get Started (rollout kit)</vt:lpstr>
      <vt:lpstr>PowerPoint Presentation</vt:lpstr>
      <vt:lpstr>PowerPoint Presentation</vt:lpstr>
      <vt:lpstr>Local Support Team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Newell-Cohen</dc:creator>
  <cp:lastModifiedBy>Hofmann, Jr. Joseph</cp:lastModifiedBy>
  <cp:revision>180</cp:revision>
  <cp:lastPrinted>2017-02-25T00:33:39Z</cp:lastPrinted>
  <dcterms:created xsi:type="dcterms:W3CDTF">2017-01-24T17:51:02Z</dcterms:created>
  <dcterms:modified xsi:type="dcterms:W3CDTF">2017-12-13T21:16:07Z</dcterms:modified>
</cp:coreProperties>
</file>