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74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4" r:id="rId4"/>
    <p:sldId id="257" r:id="rId5"/>
    <p:sldId id="267" r:id="rId6"/>
    <p:sldId id="268" r:id="rId7"/>
    <p:sldId id="265" r:id="rId8"/>
    <p:sldId id="266" r:id="rId9"/>
    <p:sldId id="258" r:id="rId10"/>
    <p:sldId id="259" r:id="rId11"/>
    <p:sldId id="260" r:id="rId12"/>
    <p:sldId id="261" r:id="rId13"/>
    <p:sldId id="262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124" autoAdjust="0"/>
  </p:normalViewPr>
  <p:slideViewPr>
    <p:cSldViewPr>
      <p:cViewPr varScale="1">
        <p:scale>
          <a:sx n="75" d="100"/>
          <a:sy n="75" d="100"/>
        </p:scale>
        <p:origin x="4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1C1BA3-6E95-4C16-95E2-E520AB9B72F4}" type="datetimeFigureOut">
              <a:rPr lang="en-US"/>
              <a:pPr/>
              <a:t>10/20/2017</a:t>
            </a:fld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824A00-C032-496D-8187-6705EB1BD1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79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E335F-1347-4E74-8BF8-CF19C07CCFC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81B31-DCF1-48DE-9AFC-3CEC4F308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7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07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15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286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200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70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43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965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56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538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428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623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035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ebdings" pitchFamily="18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B9CE-83DA-4209-9053-2959E96A7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7BC7-9710-4EDB-BC15-D7D8F3253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64DE6-3D8E-45B8-A410-3E9F53147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FA58F-D8B0-4370-BDBE-143496D31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EDD8D-DE61-4D12-9725-B9FCF8FF2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81E95-8769-401A-B1A2-C826121C5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45CE0-CF60-4473-9F48-6346D738F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84BA5-9DAE-4E0B-91B9-95E60BD01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3F592-6614-4FC3-BFB3-D23077A9B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E9D1-E95C-4508-94F0-DAAE598B2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6638"/>
            <a:ext cx="2057400" cy="4906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6638"/>
            <a:ext cx="6019800" cy="4906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8C7F4-3C29-45C5-8794-709074FD5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02870-7E19-47EC-A088-579DF6445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F633-8025-4B78-B1A7-BEC8FD41D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2606C-5C22-453D-B153-AFE3C914B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F491-503D-402D-99AA-5AF4E813E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FAB2A-92D3-4626-B0C3-E0793E860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BB594-07B7-44DA-B6C7-A8EAC4E5D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2707-90D9-4E20-8549-B31843788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35B1F-6B56-44EA-BC87-3D792B397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E626B-284D-4A8E-BAB7-1DA91A425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C5123-5B01-47D0-91CE-3BF13023B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C9007-99F5-4D55-942C-A8F3D7502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36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622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E5E409D7-57D5-4DB2-B13B-B84A6A5C1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ebdings" pitchFamily="18" charset="2"/>
        <a:buChar char="4"/>
        <a:defRPr sz="3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0198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F18C77C2-8CA1-460C-B1FF-271786FA6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slide" Target="slide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slide" Target="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Pathways Webinar /</a:t>
            </a:r>
            <a:br>
              <a:rPr lang="en-US" dirty="0"/>
            </a:br>
            <a:r>
              <a:rPr lang="en-US" dirty="0"/>
              <a:t>Getting Started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/>
          <a:p>
            <a:r>
              <a:rPr lang="en-US" dirty="0"/>
              <a:t>Joe Hofmann, DTM</a:t>
            </a:r>
            <a:br>
              <a:rPr lang="en-US" dirty="0"/>
            </a:br>
            <a:r>
              <a:rPr lang="en-US" sz="2400" dirty="0"/>
              <a:t>D18 Pathways Guide</a:t>
            </a: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762000" y="39756"/>
            <a:ext cx="7696200" cy="59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Process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400EA-53F5-4833-ADEF-962CFC4D4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68" y="1295401"/>
            <a:ext cx="8538732" cy="4732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4FF986-A5F2-44F6-8AC3-1FD9E6BD3072}"/>
              </a:ext>
            </a:extLst>
          </p:cNvPr>
          <p:cNvSpPr txBox="1"/>
          <p:nvPr/>
        </p:nvSpPr>
        <p:spPr>
          <a:xfrm>
            <a:off x="1600200" y="1609425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Email for Launch of Pathways</a:t>
            </a:r>
          </a:p>
        </p:txBody>
      </p:sp>
    </p:spTree>
    <p:extLst>
      <p:ext uri="{BB962C8B-B14F-4D97-AF65-F5344CB8AC3E}">
        <p14:creationId xmlns:p14="http://schemas.microsoft.com/office/powerpoint/2010/main" val="74616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1"/>
            <a:ext cx="7696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Getting Started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FA1E53-6212-4621-ACFC-1D659B857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882"/>
            <a:ext cx="9144000" cy="480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9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1"/>
            <a:ext cx="7696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Getting Started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BB96F-4D39-4C9D-B801-4A6FC4824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6903"/>
            <a:ext cx="9144000" cy="46266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C3BBC8-0481-40D5-A354-AD72F42F4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2214528"/>
            <a:ext cx="2781300" cy="371521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27FEB2-FE51-425F-8F3C-97FE203CCDB0}"/>
              </a:ext>
            </a:extLst>
          </p:cNvPr>
          <p:cNvCxnSpPr>
            <a:cxnSpLocks/>
          </p:cNvCxnSpPr>
          <p:nvPr/>
        </p:nvCxnSpPr>
        <p:spPr>
          <a:xfrm flipV="1">
            <a:off x="4876800" y="4072136"/>
            <a:ext cx="1066800" cy="118566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67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762000" y="1"/>
            <a:ext cx="7696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Getting Started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F45D3A-5C28-405E-AC6B-A494662F4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71600"/>
            <a:ext cx="8686800" cy="490196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1669246-EF1C-41F2-AFBB-527149E42F46}"/>
              </a:ext>
            </a:extLst>
          </p:cNvPr>
          <p:cNvSpPr/>
          <p:nvPr/>
        </p:nvSpPr>
        <p:spPr>
          <a:xfrm>
            <a:off x="3429000" y="53340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5F3D04E-25CA-4057-A850-C7F72CF7BCFA}"/>
              </a:ext>
            </a:extLst>
          </p:cNvPr>
          <p:cNvSpPr/>
          <p:nvPr/>
        </p:nvSpPr>
        <p:spPr>
          <a:xfrm>
            <a:off x="3851565" y="5791200"/>
            <a:ext cx="152400" cy="2286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5" y="1066800"/>
            <a:ext cx="869317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4" y="1060174"/>
            <a:ext cx="8858496" cy="482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4300A3A-99F4-490B-A108-D2958F2A0B37}"/>
              </a:ext>
            </a:extLst>
          </p:cNvPr>
          <p:cNvSpPr txBox="1">
            <a:spLocks/>
          </p:cNvSpPr>
          <p:nvPr/>
        </p:nvSpPr>
        <p:spPr bwMode="auto">
          <a:xfrm>
            <a:off x="762000" y="76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 Page</a:t>
            </a:r>
          </a:p>
        </p:txBody>
      </p:sp>
      <p:sp>
        <p:nvSpPr>
          <p:cNvPr id="2" name="Rectangle 1">
            <a:hlinkClick r:id="rId5" action="ppaction://hlinksldjump"/>
            <a:extLst>
              <a:ext uri="{FF2B5EF4-FFF2-40B4-BE49-F238E27FC236}">
                <a16:creationId xmlns:a16="http://schemas.microsoft.com/office/drawing/2014/main" id="{5A12778D-B930-4A9A-BFF2-FFED13838C94}"/>
              </a:ext>
            </a:extLst>
          </p:cNvPr>
          <p:cNvSpPr/>
          <p:nvPr/>
        </p:nvSpPr>
        <p:spPr>
          <a:xfrm>
            <a:off x="457200" y="5029200"/>
            <a:ext cx="2362200" cy="5334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6" action="ppaction://hlinksldjump"/>
            <a:extLst>
              <a:ext uri="{FF2B5EF4-FFF2-40B4-BE49-F238E27FC236}">
                <a16:creationId xmlns:a16="http://schemas.microsoft.com/office/drawing/2014/main" id="{3840F573-C370-461E-B4F7-C8A10F8ECCCF}"/>
              </a:ext>
            </a:extLst>
          </p:cNvPr>
          <p:cNvSpPr/>
          <p:nvPr/>
        </p:nvSpPr>
        <p:spPr>
          <a:xfrm>
            <a:off x="3387435" y="5029200"/>
            <a:ext cx="2362200" cy="5334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F75E243E-F130-4833-BF82-924E3F31B555}"/>
              </a:ext>
            </a:extLst>
          </p:cNvPr>
          <p:cNvSpPr/>
          <p:nvPr/>
        </p:nvSpPr>
        <p:spPr>
          <a:xfrm>
            <a:off x="6310745" y="4572000"/>
            <a:ext cx="2362200" cy="5334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8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igat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914400"/>
            <a:ext cx="7162800" cy="5394715"/>
          </a:xfrm>
          <a:prstGeom prst="rect">
            <a:avLst/>
          </a:prstGeom>
        </p:spPr>
      </p:pic>
      <p:sp>
        <p:nvSpPr>
          <p:cNvPr id="3" name="Rectangle: Rounded Corners 2">
            <a:hlinkClick r:id="rId4" action="ppaction://hlinksldjump"/>
            <a:extLst>
              <a:ext uri="{FF2B5EF4-FFF2-40B4-BE49-F238E27FC236}">
                <a16:creationId xmlns:a16="http://schemas.microsoft.com/office/drawing/2014/main" id="{B81A083C-EA94-4354-8116-74340D8A555B}"/>
              </a:ext>
            </a:extLst>
          </p:cNvPr>
          <p:cNvSpPr/>
          <p:nvPr/>
        </p:nvSpPr>
        <p:spPr>
          <a:xfrm>
            <a:off x="7772400" y="5685660"/>
            <a:ext cx="1143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Pathways Page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F97B16-42BE-4D6D-9A25-E2E33F5FCD09}"/>
              </a:ext>
            </a:extLst>
          </p:cNvPr>
          <p:cNvSpPr txBox="1">
            <a:spLocks/>
          </p:cNvSpPr>
          <p:nvPr/>
        </p:nvSpPr>
        <p:spPr bwMode="auto">
          <a:xfrm>
            <a:off x="609600" y="76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Navigator – Guide to TM Program</a:t>
            </a:r>
          </a:p>
        </p:txBody>
      </p:sp>
    </p:spTree>
    <p:extLst>
      <p:ext uri="{BB962C8B-B14F-4D97-AF65-F5344CB8AC3E}">
        <p14:creationId xmlns:p14="http://schemas.microsoft.com/office/powerpoint/2010/main" val="4395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184" y="990600"/>
            <a:ext cx="727023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762000" y="76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Online or Print</a:t>
            </a:r>
          </a:p>
        </p:txBody>
      </p:sp>
    </p:spTree>
    <p:extLst>
      <p:ext uri="{BB962C8B-B14F-4D97-AF65-F5344CB8AC3E}">
        <p14:creationId xmlns:p14="http://schemas.microsoft.com/office/powerpoint/2010/main" val="9834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" t="1293" r="2930" b="4805"/>
          <a:stretch/>
        </p:blipFill>
        <p:spPr bwMode="auto">
          <a:xfrm>
            <a:off x="1676400" y="761999"/>
            <a:ext cx="5600283" cy="571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695468-DC2A-4BA6-BCDD-8AFB5A5C2A84}"/>
              </a:ext>
            </a:extLst>
          </p:cNvPr>
          <p:cNvSpPr txBox="1">
            <a:spLocks/>
          </p:cNvSpPr>
          <p:nvPr/>
        </p:nvSpPr>
        <p:spPr bwMode="auto">
          <a:xfrm>
            <a:off x="762000" y="5542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 Assessment</a:t>
            </a:r>
          </a:p>
        </p:txBody>
      </p:sp>
    </p:spTree>
    <p:extLst>
      <p:ext uri="{BB962C8B-B14F-4D97-AF65-F5344CB8AC3E}">
        <p14:creationId xmlns:p14="http://schemas.microsoft.com/office/powerpoint/2010/main" val="89625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07"/>
          <a:stretch/>
        </p:blipFill>
        <p:spPr bwMode="auto">
          <a:xfrm>
            <a:off x="1772062" y="685800"/>
            <a:ext cx="5543138" cy="573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E383815-FC5A-46D1-8045-520DEF926371}"/>
              </a:ext>
            </a:extLst>
          </p:cNvPr>
          <p:cNvSpPr txBox="1">
            <a:spLocks/>
          </p:cNvSpPr>
          <p:nvPr/>
        </p:nvSpPr>
        <p:spPr bwMode="auto">
          <a:xfrm>
            <a:off x="762000" y="76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 Assessment</a:t>
            </a:r>
          </a:p>
        </p:txBody>
      </p:sp>
    </p:spTree>
    <p:extLst>
      <p:ext uri="{BB962C8B-B14F-4D97-AF65-F5344CB8AC3E}">
        <p14:creationId xmlns:p14="http://schemas.microsoft.com/office/powerpoint/2010/main" val="26987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4" r="14400"/>
          <a:stretch/>
        </p:blipFill>
        <p:spPr bwMode="auto">
          <a:xfrm>
            <a:off x="152400" y="685800"/>
            <a:ext cx="7247299" cy="58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FE283A1-5C29-4FD4-8004-33D4B3992FA7}"/>
              </a:ext>
            </a:extLst>
          </p:cNvPr>
          <p:cNvSpPr txBox="1">
            <a:spLocks/>
          </p:cNvSpPr>
          <p:nvPr/>
        </p:nvSpPr>
        <p:spPr bwMode="auto">
          <a:xfrm>
            <a:off x="762000" y="76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 Assessment</a:t>
            </a:r>
          </a:p>
        </p:txBody>
      </p:sp>
    </p:spTree>
    <p:extLst>
      <p:ext uri="{BB962C8B-B14F-4D97-AF65-F5344CB8AC3E}">
        <p14:creationId xmlns:p14="http://schemas.microsoft.com/office/powerpoint/2010/main" val="108060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1" r="1914"/>
          <a:stretch/>
        </p:blipFill>
        <p:spPr bwMode="auto">
          <a:xfrm>
            <a:off x="164571" y="838200"/>
            <a:ext cx="7628611" cy="554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9C526AB-6450-4CE6-A467-751F44090089}"/>
              </a:ext>
            </a:extLst>
          </p:cNvPr>
          <p:cNvSpPr txBox="1">
            <a:spLocks/>
          </p:cNvSpPr>
          <p:nvPr/>
        </p:nvSpPr>
        <p:spPr bwMode="auto">
          <a:xfrm>
            <a:off x="762000" y="76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 Assessment</a:t>
            </a:r>
          </a:p>
        </p:txBody>
      </p:sp>
      <p:sp>
        <p:nvSpPr>
          <p:cNvPr id="4" name="Rectangle: Rounded Corners 3">
            <a:hlinkClick r:id="rId4" action="ppaction://hlinksldjump"/>
            <a:extLst>
              <a:ext uri="{FF2B5EF4-FFF2-40B4-BE49-F238E27FC236}">
                <a16:creationId xmlns:a16="http://schemas.microsoft.com/office/drawing/2014/main" id="{3FDFE64D-02A7-43F9-B214-01F5DB8A715C}"/>
              </a:ext>
            </a:extLst>
          </p:cNvPr>
          <p:cNvSpPr/>
          <p:nvPr/>
        </p:nvSpPr>
        <p:spPr>
          <a:xfrm>
            <a:off x="7848600" y="5685660"/>
            <a:ext cx="1143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Pathways Page</a:t>
            </a:r>
          </a:p>
        </p:txBody>
      </p:sp>
    </p:spTree>
    <p:extLst>
      <p:ext uri="{BB962C8B-B14F-4D97-AF65-F5344CB8AC3E}">
        <p14:creationId xmlns:p14="http://schemas.microsoft.com/office/powerpoint/2010/main" val="34486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4300A3A-99F4-490B-A108-D2958F2A0B37}"/>
              </a:ext>
            </a:extLst>
          </p:cNvPr>
          <p:cNvSpPr txBox="1">
            <a:spLocks/>
          </p:cNvSpPr>
          <p:nvPr/>
        </p:nvSpPr>
        <p:spPr bwMode="auto">
          <a:xfrm>
            <a:off x="838200" y="76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Base Camp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F80E23-50C5-4A0B-8EAB-1DC1E3390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7627"/>
            <a:ext cx="9144000" cy="5216973"/>
          </a:xfrm>
          <a:prstGeom prst="rect">
            <a:avLst/>
          </a:prstGeom>
        </p:spPr>
      </p:pic>
      <p:sp>
        <p:nvSpPr>
          <p:cNvPr id="7" name="Rectangle: Rounded Corners 6">
            <a:hlinkClick r:id="rId4" action="ppaction://hlinksldjump"/>
            <a:extLst>
              <a:ext uri="{FF2B5EF4-FFF2-40B4-BE49-F238E27FC236}">
                <a16:creationId xmlns:a16="http://schemas.microsoft.com/office/drawing/2014/main" id="{3D2E8827-50E3-4700-9227-58B3096CC1E6}"/>
              </a:ext>
            </a:extLst>
          </p:cNvPr>
          <p:cNvSpPr/>
          <p:nvPr/>
        </p:nvSpPr>
        <p:spPr>
          <a:xfrm>
            <a:off x="5791200" y="342900"/>
            <a:ext cx="1143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Pathways Page</a:t>
            </a:r>
          </a:p>
        </p:txBody>
      </p:sp>
    </p:spTree>
    <p:extLst>
      <p:ext uri="{BB962C8B-B14F-4D97-AF65-F5344CB8AC3E}">
        <p14:creationId xmlns:p14="http://schemas.microsoft.com/office/powerpoint/2010/main" val="21708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theme/theme1.xml><?xml version="1.0" encoding="utf-8"?>
<a:theme xmlns:a="http://schemas.openxmlformats.org/drawingml/2006/main" name="Basic">
  <a:themeElements>
    <a:clrScheme name="Basic 14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Basic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s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F2DF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5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pacer">
  <a:themeElements>
    <a:clrScheme name="Spacer 13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Spac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pac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915</TotalTime>
  <Words>59</Words>
  <Application>Microsoft Office PowerPoint</Application>
  <PresentationFormat>On-screen Show (4:3)</PresentationFormat>
  <Paragraphs>30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Webdings</vt:lpstr>
      <vt:lpstr>Wingdings</vt:lpstr>
      <vt:lpstr>ヒラギノ角ゴ Pro W3</vt:lpstr>
      <vt:lpstr>Basic</vt:lpstr>
      <vt:lpstr>Spacer</vt:lpstr>
      <vt:lpstr>Pathways Webinar /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Toastmasters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Diana Helms</dc:creator>
  <cp:lastModifiedBy>Joseph hofmann</cp:lastModifiedBy>
  <cp:revision>85</cp:revision>
  <dcterms:created xsi:type="dcterms:W3CDTF">2011-08-11T18:02:08Z</dcterms:created>
  <dcterms:modified xsi:type="dcterms:W3CDTF">2017-10-21T00:26:19Z</dcterms:modified>
</cp:coreProperties>
</file>